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530" r:id="rId3"/>
    <p:sldId id="501" r:id="rId4"/>
    <p:sldId id="526" r:id="rId5"/>
    <p:sldId id="499" r:id="rId6"/>
    <p:sldId id="500" r:id="rId7"/>
    <p:sldId id="257" r:id="rId8"/>
    <p:sldId id="275" r:id="rId9"/>
    <p:sldId id="276" r:id="rId10"/>
    <p:sldId id="277" r:id="rId11"/>
    <p:sldId id="280" r:id="rId12"/>
    <p:sldId id="281" r:id="rId13"/>
    <p:sldId id="282" r:id="rId14"/>
    <p:sldId id="283" r:id="rId15"/>
    <p:sldId id="284" r:id="rId16"/>
    <p:sldId id="285" r:id="rId17"/>
    <p:sldId id="259" r:id="rId18"/>
    <p:sldId id="258" r:id="rId19"/>
    <p:sldId id="260" r:id="rId20"/>
    <p:sldId id="261" r:id="rId21"/>
    <p:sldId id="262" r:id="rId22"/>
    <p:sldId id="265" r:id="rId23"/>
    <p:sldId id="263" r:id="rId24"/>
    <p:sldId id="264" r:id="rId25"/>
    <p:sldId id="266" r:id="rId26"/>
    <p:sldId id="267" r:id="rId27"/>
    <p:sldId id="268" r:id="rId28"/>
    <p:sldId id="269" r:id="rId29"/>
    <p:sldId id="270" r:id="rId30"/>
    <p:sldId id="512" r:id="rId31"/>
    <p:sldId id="513" r:id="rId32"/>
    <p:sldId id="514" r:id="rId33"/>
    <p:sldId id="515" r:id="rId34"/>
    <p:sldId id="516" r:id="rId35"/>
    <p:sldId id="271" r:id="rId36"/>
    <p:sldId id="517" r:id="rId37"/>
    <p:sldId id="527" r:id="rId38"/>
    <p:sldId id="272" r:id="rId39"/>
    <p:sldId id="528" r:id="rId40"/>
    <p:sldId id="273" r:id="rId41"/>
    <p:sldId id="274" r:id="rId42"/>
    <p:sldId id="502" r:id="rId43"/>
    <p:sldId id="529" r:id="rId44"/>
    <p:sldId id="518" r:id="rId45"/>
    <p:sldId id="506" r:id="rId46"/>
    <p:sldId id="308" r:id="rId47"/>
    <p:sldId id="309" r:id="rId48"/>
    <p:sldId id="511" r:id="rId49"/>
    <p:sldId id="519" r:id="rId50"/>
    <p:sldId id="520" r:id="rId51"/>
    <p:sldId id="521" r:id="rId52"/>
    <p:sldId id="522" r:id="rId53"/>
    <p:sldId id="523" r:id="rId54"/>
    <p:sldId id="524" r:id="rId55"/>
    <p:sldId id="507" r:id="rId56"/>
    <p:sldId id="525" r:id="rId57"/>
    <p:sldId id="53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59D99-40CC-4508-86C5-43354F839A10}" type="datetimeFigureOut">
              <a:rPr lang="en-AU" smtClean="0"/>
              <a:t>16/02/2021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20EAC-1C0B-43BB-B020-39DA82FE6515}" type="slidenum">
              <a:rPr lang="en-AU" smtClean="0"/>
              <a:t>‹#›</a:t>
            </a:fld>
            <a:endParaRPr lang="en-AU" dirty="0"/>
          </a:p>
        </p:txBody>
      </p:sp>
    </p:spTree>
    <p:extLst>
      <p:ext uri="{BB962C8B-B14F-4D97-AF65-F5344CB8AC3E}">
        <p14:creationId xmlns:p14="http://schemas.microsoft.com/office/powerpoint/2010/main" val="308087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46</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47</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8AE4-EBAB-45C9-9C9C-84515C9423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D8E499B-F5E6-482E-A871-A47D29BAD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C69057-6950-4877-B1BD-7C7DD4D89802}"/>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5" name="Footer Placeholder 4">
            <a:extLst>
              <a:ext uri="{FF2B5EF4-FFF2-40B4-BE49-F238E27FC236}">
                <a16:creationId xmlns:a16="http://schemas.microsoft.com/office/drawing/2014/main" id="{5AD84B2E-8ECF-4157-AFB3-6A27DCE5B8F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997DF49-814D-4322-BF0E-87C531CCC193}"/>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151449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4B68-1B07-46E0-873F-D75E5F25F1A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D1A5682-2BAE-442B-A330-991CC9537E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3742F0-C9F2-474B-9020-31F9E891CEF9}"/>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5" name="Footer Placeholder 4">
            <a:extLst>
              <a:ext uri="{FF2B5EF4-FFF2-40B4-BE49-F238E27FC236}">
                <a16:creationId xmlns:a16="http://schemas.microsoft.com/office/drawing/2014/main" id="{D94B6718-E520-4F11-ACB8-4E82478602F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D5C384C-A675-49B7-AA43-8F0F29012323}"/>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240971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389EB-4DA2-4CBD-9FE2-A19472FBFC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CE1798C-30CB-4099-AEF1-FBB832F4F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6BEB64-2FF8-4CD2-9A23-4BEECA90D779}"/>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5" name="Footer Placeholder 4">
            <a:extLst>
              <a:ext uri="{FF2B5EF4-FFF2-40B4-BE49-F238E27FC236}">
                <a16:creationId xmlns:a16="http://schemas.microsoft.com/office/drawing/2014/main" id="{60FD2FCA-2BC7-4067-BBFC-970144410FF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84D46E8-71C6-4835-A7C2-1170E1375F45}"/>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180517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EC60-5EB9-4AC7-A2EF-A75BA950E6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BADF9A-8F92-4630-844D-10D02C2D9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746DA6-7115-4EC4-8FFC-B84E106A5F5A}"/>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5" name="Footer Placeholder 4">
            <a:extLst>
              <a:ext uri="{FF2B5EF4-FFF2-40B4-BE49-F238E27FC236}">
                <a16:creationId xmlns:a16="http://schemas.microsoft.com/office/drawing/2014/main" id="{323ED8CA-7FC8-43B7-AA24-B4BDDFC2EDF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8C4D59E-8C28-48B9-8122-BCC9613DDD4C}"/>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386272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9FA8-27A6-4613-B4EA-6C64EE219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67E5DE2-6C76-4F22-AADB-7CA6A0626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1037BA-668C-4B44-8800-079FDC8A59A5}"/>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5" name="Footer Placeholder 4">
            <a:extLst>
              <a:ext uri="{FF2B5EF4-FFF2-40B4-BE49-F238E27FC236}">
                <a16:creationId xmlns:a16="http://schemas.microsoft.com/office/drawing/2014/main" id="{5CB036AC-AF92-4E8B-AE7B-5ECE83F3C78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57B2014-CB6F-4A09-BC4C-1B8F306A1DB0}"/>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139074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E921-CB2F-4025-B184-FD807F7210D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14AABF-9434-4855-9F82-78437FDEAB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B4583DD-8553-4641-8B8A-909E7D6E6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0F811C8-8537-486C-AE50-05AB509EAFD2}"/>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6" name="Footer Placeholder 5">
            <a:extLst>
              <a:ext uri="{FF2B5EF4-FFF2-40B4-BE49-F238E27FC236}">
                <a16:creationId xmlns:a16="http://schemas.microsoft.com/office/drawing/2014/main" id="{58874159-2C79-4775-A666-34DDE8BA201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415E78D-2E30-4675-9869-E6355DD5241A}"/>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11562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6DD3-BC59-4662-AB94-BA671647B86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C82AD1-3714-49FC-9CA8-2D6998450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622AE6-AE59-4075-9908-0ECCEB545D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F28588-1F28-4844-8A07-C3A01366C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7A1C8-1104-4172-98ED-F99FA28AC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9A5B0CF-1FA4-47BC-943F-D33F35577A22}"/>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8" name="Footer Placeholder 7">
            <a:extLst>
              <a:ext uri="{FF2B5EF4-FFF2-40B4-BE49-F238E27FC236}">
                <a16:creationId xmlns:a16="http://schemas.microsoft.com/office/drawing/2014/main" id="{7FE8D2F1-ED94-41DB-9F29-CD7E699D9304}"/>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520E714A-9F85-447A-92E5-F00C46B42EE1}"/>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31755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BE3B-C87B-4983-B53F-7D4B011823B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239180A-C287-4575-B149-6DE228F82357}"/>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4" name="Footer Placeholder 3">
            <a:extLst>
              <a:ext uri="{FF2B5EF4-FFF2-40B4-BE49-F238E27FC236}">
                <a16:creationId xmlns:a16="http://schemas.microsoft.com/office/drawing/2014/main" id="{A383FAE6-B5D8-4150-B67A-23648C0C98C6}"/>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B160E70B-EBC6-412F-BA8C-FDFA94818DE7}"/>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311586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C38F4-146E-4E5C-93E8-72F585BD125B}"/>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3" name="Footer Placeholder 2">
            <a:extLst>
              <a:ext uri="{FF2B5EF4-FFF2-40B4-BE49-F238E27FC236}">
                <a16:creationId xmlns:a16="http://schemas.microsoft.com/office/drawing/2014/main" id="{2ED449B3-247B-46DA-B790-7FD52B042C8D}"/>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8487A924-5BD4-4AEF-ACCF-3702B22365AE}"/>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194298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C640-8564-4026-8A75-9018817B8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C83A796-2FA4-4D3B-8998-D14405F66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13119F5-C985-43DF-86C6-777FB0BFB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99D2B-1DBD-46D7-9EEB-A3279D9A4B5F}"/>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6" name="Footer Placeholder 5">
            <a:extLst>
              <a:ext uri="{FF2B5EF4-FFF2-40B4-BE49-F238E27FC236}">
                <a16:creationId xmlns:a16="http://schemas.microsoft.com/office/drawing/2014/main" id="{E2B81E63-FE16-4929-927A-EB13F4F4029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5196D7D-655E-41FE-8DD8-820AF93A6C98}"/>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175741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08E7-66AB-4843-AE50-588F461DD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CFEFE59-A328-403A-99A1-96DA252905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9BBFACDF-687F-4789-965E-50B2DF8B5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60BE8-86DC-44BF-BFB4-A81868FB83D7}"/>
              </a:ext>
            </a:extLst>
          </p:cNvPr>
          <p:cNvSpPr>
            <a:spLocks noGrp="1"/>
          </p:cNvSpPr>
          <p:nvPr>
            <p:ph type="dt" sz="half" idx="10"/>
          </p:nvPr>
        </p:nvSpPr>
        <p:spPr/>
        <p:txBody>
          <a:bodyPr/>
          <a:lstStyle/>
          <a:p>
            <a:fld id="{5D1AB1ED-7E13-4416-B2B6-780B0AB23734}" type="datetimeFigureOut">
              <a:rPr lang="en-AU" smtClean="0"/>
              <a:t>16/02/2021</a:t>
            </a:fld>
            <a:endParaRPr lang="en-AU" dirty="0"/>
          </a:p>
        </p:txBody>
      </p:sp>
      <p:sp>
        <p:nvSpPr>
          <p:cNvPr id="6" name="Footer Placeholder 5">
            <a:extLst>
              <a:ext uri="{FF2B5EF4-FFF2-40B4-BE49-F238E27FC236}">
                <a16:creationId xmlns:a16="http://schemas.microsoft.com/office/drawing/2014/main" id="{D355858C-1F36-4611-BD4C-38B51B06C7D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2CB14BC-6679-497D-9084-9C56AF7CC7F6}"/>
              </a:ext>
            </a:extLst>
          </p:cNvPr>
          <p:cNvSpPr>
            <a:spLocks noGrp="1"/>
          </p:cNvSpPr>
          <p:nvPr>
            <p:ph type="sldNum" sz="quarter" idx="12"/>
          </p:nvPr>
        </p:nvSpPr>
        <p:spPr/>
        <p:txBody>
          <a:bodyPr/>
          <a:lstStyle/>
          <a:p>
            <a:fld id="{7C33140E-5021-4871-B2B8-3D5673F67C10}" type="slidenum">
              <a:rPr lang="en-AU" smtClean="0"/>
              <a:t>‹#›</a:t>
            </a:fld>
            <a:endParaRPr lang="en-AU" dirty="0"/>
          </a:p>
        </p:txBody>
      </p:sp>
    </p:spTree>
    <p:extLst>
      <p:ext uri="{BB962C8B-B14F-4D97-AF65-F5344CB8AC3E}">
        <p14:creationId xmlns:p14="http://schemas.microsoft.com/office/powerpoint/2010/main" val="257881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4C1FAF-F27A-4D90-94AD-DE69F358E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514FA90-E0FC-45DF-BA28-BD8ED430B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ECE9A6-4F04-43AF-BDA9-B174BC970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AB1ED-7E13-4416-B2B6-780B0AB23734}" type="datetimeFigureOut">
              <a:rPr lang="en-AU" smtClean="0"/>
              <a:t>16/02/2021</a:t>
            </a:fld>
            <a:endParaRPr lang="en-AU" dirty="0"/>
          </a:p>
        </p:txBody>
      </p:sp>
      <p:sp>
        <p:nvSpPr>
          <p:cNvPr id="5" name="Footer Placeholder 4">
            <a:extLst>
              <a:ext uri="{FF2B5EF4-FFF2-40B4-BE49-F238E27FC236}">
                <a16:creationId xmlns:a16="http://schemas.microsoft.com/office/drawing/2014/main" id="{4FE3A8B5-062E-4554-B345-0C5DEA5A7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853F0C8E-1A25-4082-A758-0A5C5F7AE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3140E-5021-4871-B2B8-3D5673F67C10}" type="slidenum">
              <a:rPr lang="en-AU" smtClean="0"/>
              <a:t>‹#›</a:t>
            </a:fld>
            <a:endParaRPr lang="en-AU" dirty="0"/>
          </a:p>
        </p:txBody>
      </p:sp>
    </p:spTree>
    <p:extLst>
      <p:ext uri="{BB962C8B-B14F-4D97-AF65-F5344CB8AC3E}">
        <p14:creationId xmlns:p14="http://schemas.microsoft.com/office/powerpoint/2010/main" val="1572900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lcome to church images">
            <a:extLst>
              <a:ext uri="{FF2B5EF4-FFF2-40B4-BE49-F238E27FC236}">
                <a16:creationId xmlns:a16="http://schemas.microsoft.com/office/drawing/2014/main" id="{058C0E32-9C16-43D6-B4F2-B3C73EE71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4"/>
            <a:ext cx="12192000" cy="685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7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365EF8E6-8265-4C09-B17C-81FC47641348}"/>
              </a:ext>
            </a:extLst>
          </p:cNvPr>
          <p:cNvSpPr txBox="1">
            <a:spLocks noChangeArrowheads="1"/>
          </p:cNvSpPr>
          <p:nvPr/>
        </p:nvSpPr>
        <p:spPr bwMode="auto">
          <a:xfrm>
            <a:off x="0" y="1"/>
            <a:ext cx="12192000" cy="689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2000" b="1" dirty="0">
                <a:solidFill>
                  <a:srgbClr val="FFFF00"/>
                </a:solidFill>
                <a:latin typeface="Bookman Old Style" panose="02050604050505020204" pitchFamily="18" charset="0"/>
              </a:rPr>
              <a:t> </a:t>
            </a:r>
            <a:r>
              <a:rPr lang="en-US" altLang="en-US" sz="4400" b="1" dirty="0">
                <a:solidFill>
                  <a:srgbClr val="FFFF00"/>
                </a:solidFill>
                <a:latin typeface="Bookman Old Style" panose="02050604050505020204" pitchFamily="18" charset="0"/>
              </a:rPr>
              <a:t>5 "Gather to me my consecrated ones, </a:t>
            </a:r>
            <a:br>
              <a:rPr lang="en-US" altLang="en-US" sz="4400" b="1" dirty="0">
                <a:solidFill>
                  <a:srgbClr val="FFFF00"/>
                </a:solidFill>
                <a:latin typeface="Bookman Old Style" panose="02050604050505020204" pitchFamily="18" charset="0"/>
              </a:rPr>
            </a:br>
            <a:r>
              <a:rPr lang="en-US" altLang="en-US" sz="4400" b="1" dirty="0">
                <a:solidFill>
                  <a:srgbClr val="FFFF00"/>
                </a:solidFill>
                <a:latin typeface="Bookman Old Style" panose="02050604050505020204" pitchFamily="18" charset="0"/>
              </a:rPr>
              <a:t>who made a covenant with me</a:t>
            </a:r>
          </a:p>
          <a:p>
            <a:pPr algn="ctr">
              <a:lnSpc>
                <a:spcPct val="150000"/>
              </a:lnSpc>
            </a:pPr>
            <a:r>
              <a:rPr lang="en-US" altLang="en-US" sz="4400" b="1" dirty="0">
                <a:solidFill>
                  <a:srgbClr val="FFFF00"/>
                </a:solidFill>
                <a:latin typeface="Bookman Old Style" panose="02050604050505020204" pitchFamily="18" charset="0"/>
              </a:rPr>
              <a:t>by sacrifice." </a:t>
            </a:r>
          </a:p>
          <a:p>
            <a:pPr algn="ctr"/>
            <a:r>
              <a:rPr lang="en-US" altLang="en-US" b="1" dirty="0">
                <a:solidFill>
                  <a:srgbClr val="FFFF00"/>
                </a:solidFill>
                <a:latin typeface="Bookman Old Style" panose="02050604050505020204" pitchFamily="18" charset="0"/>
              </a:rPr>
              <a:t> </a:t>
            </a:r>
          </a:p>
          <a:p>
            <a:pPr algn="ctr"/>
            <a:endParaRPr lang="en-US" altLang="en-US" b="1" dirty="0">
              <a:solidFill>
                <a:srgbClr val="FFFF00"/>
              </a:solidFill>
              <a:latin typeface="Bookman Old Style" panose="02050604050505020204" pitchFamily="18" charset="0"/>
            </a:endParaRPr>
          </a:p>
          <a:p>
            <a:pPr algn="ctr"/>
            <a:endParaRPr lang="en-US" altLang="en-US" b="1" dirty="0">
              <a:solidFill>
                <a:srgbClr val="FFFF00"/>
              </a:solidFill>
              <a:latin typeface="Bookman Old Style" panose="02050604050505020204" pitchFamily="18" charset="0"/>
            </a:endParaRPr>
          </a:p>
          <a:p>
            <a:pPr algn="ctr">
              <a:lnSpc>
                <a:spcPct val="150000"/>
              </a:lnSpc>
            </a:pPr>
            <a:r>
              <a:rPr lang="en-US" altLang="en-US" sz="4400" b="1" i="1" dirty="0">
                <a:solidFill>
                  <a:srgbClr val="FFFF00"/>
                </a:solidFill>
                <a:latin typeface="Bookman Old Style" panose="02050604050505020204" pitchFamily="18" charset="0"/>
              </a:rPr>
              <a:t>6 And the heavens proclaim </a:t>
            </a:r>
          </a:p>
          <a:p>
            <a:pPr algn="ctr">
              <a:lnSpc>
                <a:spcPct val="150000"/>
              </a:lnSpc>
            </a:pPr>
            <a:r>
              <a:rPr lang="en-US" altLang="en-US" sz="4400" b="1" i="1" dirty="0">
                <a:solidFill>
                  <a:srgbClr val="FFFF00"/>
                </a:solidFill>
                <a:latin typeface="Bookman Old Style" panose="02050604050505020204" pitchFamily="18" charset="0"/>
              </a:rPr>
              <a:t>His righteousness, </a:t>
            </a:r>
          </a:p>
          <a:p>
            <a:pPr algn="ctr">
              <a:lnSpc>
                <a:spcPct val="150000"/>
              </a:lnSpc>
            </a:pPr>
            <a:r>
              <a:rPr lang="en-US" altLang="en-US" sz="4400" b="1" i="1" dirty="0">
                <a:solidFill>
                  <a:srgbClr val="FFFF00"/>
                </a:solidFill>
                <a:latin typeface="Bookman Old Style" panose="02050604050505020204" pitchFamily="18" charset="0"/>
              </a:rPr>
              <a:t>for God himself is judge.</a:t>
            </a:r>
            <a:r>
              <a:rPr lang="en-US" altLang="en-US" sz="4400" b="1" dirty="0">
                <a:solidFill>
                  <a:srgbClr val="FFFF00"/>
                </a:solidFill>
                <a:latin typeface="Bookman Old Style" panose="020506040505050202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78B96F78-B33D-44FE-B081-38B5FA8F5517}"/>
              </a:ext>
            </a:extLst>
          </p:cNvPr>
          <p:cNvSpPr txBox="1">
            <a:spLocks noChangeArrowheads="1"/>
          </p:cNvSpPr>
          <p:nvPr/>
        </p:nvSpPr>
        <p:spPr bwMode="auto">
          <a:xfrm>
            <a:off x="1524000" y="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dirty="0"/>
          </a:p>
        </p:txBody>
      </p:sp>
      <p:sp>
        <p:nvSpPr>
          <p:cNvPr id="2051" name="Text Box 5">
            <a:extLst>
              <a:ext uri="{FF2B5EF4-FFF2-40B4-BE49-F238E27FC236}">
                <a16:creationId xmlns:a16="http://schemas.microsoft.com/office/drawing/2014/main" id="{5EBBE828-483C-4B2F-A4AB-DF4E5EC59794}"/>
              </a:ext>
            </a:extLst>
          </p:cNvPr>
          <p:cNvSpPr txBox="1">
            <a:spLocks noChangeArrowheads="1"/>
          </p:cNvSpPr>
          <p:nvPr/>
        </p:nvSpPr>
        <p:spPr bwMode="auto">
          <a:xfrm>
            <a:off x="0" y="1"/>
            <a:ext cx="12192000" cy="664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600" b="1" i="1" dirty="0">
                <a:solidFill>
                  <a:srgbClr val="FFFF00"/>
                </a:solidFill>
                <a:latin typeface="Bookman Old Style" panose="02050604050505020204" pitchFamily="18" charset="0"/>
              </a:rPr>
              <a:t>All glory, laud and honour </a:t>
            </a:r>
          </a:p>
          <a:p>
            <a:pPr algn="ctr" eaLnBrk="1" hangingPunct="1">
              <a:lnSpc>
                <a:spcPct val="150000"/>
              </a:lnSpc>
            </a:pPr>
            <a:r>
              <a:rPr lang="en-US" altLang="en-US" sz="3600" b="1" i="1" dirty="0">
                <a:solidFill>
                  <a:srgbClr val="FFFF00"/>
                </a:solidFill>
                <a:latin typeface="Bookman Old Style" panose="02050604050505020204" pitchFamily="18" charset="0"/>
              </a:rPr>
              <a:t>To You, O Christ, we sing, </a:t>
            </a:r>
            <a:br>
              <a:rPr lang="en-US" altLang="en-US" sz="3600" b="1" i="1" dirty="0">
                <a:solidFill>
                  <a:srgbClr val="FFFF00"/>
                </a:solidFill>
                <a:latin typeface="Bookman Old Style" panose="02050604050505020204" pitchFamily="18" charset="0"/>
              </a:rPr>
            </a:br>
            <a:r>
              <a:rPr lang="en-US" altLang="en-US" sz="3600" b="1" i="1" dirty="0">
                <a:solidFill>
                  <a:srgbClr val="FFFF00"/>
                </a:solidFill>
                <a:latin typeface="Bookman Old Style" panose="02050604050505020204" pitchFamily="18" charset="0"/>
              </a:rPr>
              <a:t>To whom the lips of children </a:t>
            </a:r>
          </a:p>
          <a:p>
            <a:pPr algn="ctr" eaLnBrk="1" hangingPunct="1">
              <a:lnSpc>
                <a:spcPct val="150000"/>
              </a:lnSpc>
            </a:pPr>
            <a:r>
              <a:rPr lang="en-US" altLang="en-US" sz="3600" b="1" i="1" dirty="0">
                <a:solidFill>
                  <a:srgbClr val="FFFF00"/>
                </a:solidFill>
                <a:latin typeface="Bookman Old Style" panose="02050604050505020204" pitchFamily="18" charset="0"/>
              </a:rPr>
              <a:t>Made sweet hosannas ring! </a:t>
            </a:r>
            <a:endParaRPr lang="en-AU" altLang="en-US" sz="3600" b="1" i="1" dirty="0">
              <a:solidFill>
                <a:srgbClr val="FFFF00"/>
              </a:solidFill>
              <a:latin typeface="Bookman Old Style" panose="02050604050505020204" pitchFamily="18" charset="0"/>
            </a:endParaRPr>
          </a:p>
          <a:p>
            <a:pPr algn="ctr" eaLnBrk="1" hangingPunct="1">
              <a:lnSpc>
                <a:spcPct val="150000"/>
              </a:lnSpc>
            </a:pPr>
            <a:r>
              <a:rPr lang="en-AU" altLang="en-US" sz="3600" b="1" dirty="0">
                <a:solidFill>
                  <a:srgbClr val="FFFF00"/>
                </a:solidFill>
                <a:latin typeface="Bookman Old Style" panose="02050604050505020204" pitchFamily="18" charset="0"/>
              </a:rPr>
              <a:t>You are the King of Israel</a:t>
            </a:r>
          </a:p>
          <a:p>
            <a:pPr algn="ctr" eaLnBrk="1" hangingPunct="1">
              <a:lnSpc>
                <a:spcPct val="150000"/>
              </a:lnSpc>
            </a:pPr>
            <a:r>
              <a:rPr lang="en-AU" altLang="en-US" sz="3600" b="1" dirty="0">
                <a:solidFill>
                  <a:srgbClr val="FFFF00"/>
                </a:solidFill>
                <a:latin typeface="Bookman Old Style" panose="02050604050505020204" pitchFamily="18" charset="0"/>
              </a:rPr>
              <a:t>You are David’s royal Son</a:t>
            </a:r>
          </a:p>
          <a:p>
            <a:pPr algn="ctr" eaLnBrk="1" hangingPunct="1">
              <a:lnSpc>
                <a:spcPct val="150000"/>
              </a:lnSpc>
            </a:pPr>
            <a:r>
              <a:rPr lang="en-AU" altLang="en-US" sz="3600" b="1" dirty="0">
                <a:solidFill>
                  <a:srgbClr val="FFFF00"/>
                </a:solidFill>
                <a:latin typeface="Bookman Old Style" panose="02050604050505020204" pitchFamily="18" charset="0"/>
              </a:rPr>
              <a:t>Who came in the Lord’s name</a:t>
            </a:r>
          </a:p>
          <a:p>
            <a:pPr algn="ctr" eaLnBrk="1" hangingPunct="1">
              <a:lnSpc>
                <a:spcPct val="150000"/>
              </a:lnSpc>
            </a:pPr>
            <a:r>
              <a:rPr lang="en-AU" altLang="en-US" sz="3600" b="1" dirty="0">
                <a:solidFill>
                  <a:srgbClr val="FFFF00"/>
                </a:solidFill>
                <a:latin typeface="Bookman Old Style" panose="02050604050505020204" pitchFamily="18" charset="0"/>
              </a:rPr>
              <a:t>As King and blessed one.</a:t>
            </a:r>
            <a:r>
              <a:rPr lang="en-AU" altLang="en-US" b="1" i="1" dirty="0">
                <a:solidFill>
                  <a:srgbClr val="FFFF00"/>
                </a:solidFill>
                <a:latin typeface="Bookman Old Style" panose="02050604050505020204" pitchFamily="18" charset="0"/>
              </a:rPr>
              <a:t>1</a:t>
            </a:r>
            <a:r>
              <a:rPr lang="en-US" altLang="en-US" b="1" i="1" dirty="0">
                <a:solidFill>
                  <a:srgbClr val="FFFF00"/>
                </a:solidFill>
                <a:latin typeface="Bookman Old Style" panose="02050604050505020204" pitchFamily="18" charset="0"/>
              </a:rPr>
              <a:t>/5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B9A97C43-2DF1-4192-A04A-6FE09564BD9E}"/>
              </a:ext>
            </a:extLst>
          </p:cNvPr>
          <p:cNvSpPr txBox="1">
            <a:spLocks noChangeArrowheads="1"/>
          </p:cNvSpPr>
          <p:nvPr/>
        </p:nvSpPr>
        <p:spPr bwMode="auto">
          <a:xfrm>
            <a:off x="0" y="0"/>
            <a:ext cx="12192000" cy="664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600" b="1" i="1" dirty="0">
                <a:solidFill>
                  <a:srgbClr val="FFFF00"/>
                </a:solidFill>
                <a:latin typeface="Bookman Old Style" panose="02050604050505020204" pitchFamily="18" charset="0"/>
              </a:rPr>
              <a:t>All glory, laud and honour </a:t>
            </a:r>
          </a:p>
          <a:p>
            <a:pPr algn="ctr" eaLnBrk="1" hangingPunct="1">
              <a:lnSpc>
                <a:spcPct val="150000"/>
              </a:lnSpc>
            </a:pPr>
            <a:r>
              <a:rPr lang="en-US" altLang="en-US" sz="3600" b="1" i="1" dirty="0">
                <a:solidFill>
                  <a:srgbClr val="FFFF00"/>
                </a:solidFill>
                <a:latin typeface="Bookman Old Style" panose="02050604050505020204" pitchFamily="18" charset="0"/>
              </a:rPr>
              <a:t>To You, O Christ, we sing.</a:t>
            </a:r>
          </a:p>
          <a:p>
            <a:pPr algn="ctr" eaLnBrk="1" hangingPunct="1">
              <a:lnSpc>
                <a:spcPct val="150000"/>
              </a:lnSpc>
            </a:pPr>
            <a:r>
              <a:rPr lang="en-US" altLang="en-US" sz="3600" b="1" i="1" dirty="0">
                <a:solidFill>
                  <a:srgbClr val="FFFF00"/>
                </a:solidFill>
                <a:latin typeface="Bookman Old Style" panose="02050604050505020204" pitchFamily="18" charset="0"/>
              </a:rPr>
              <a:t>O Promised One of Israel,</a:t>
            </a:r>
          </a:p>
          <a:p>
            <a:pPr algn="ctr" eaLnBrk="1" hangingPunct="1">
              <a:lnSpc>
                <a:spcPct val="150000"/>
              </a:lnSpc>
            </a:pPr>
            <a:r>
              <a:rPr lang="en-US" altLang="en-US" sz="3600" b="1" i="1" dirty="0">
                <a:solidFill>
                  <a:srgbClr val="FFFF00"/>
                </a:solidFill>
                <a:latin typeface="Bookman Old Style" panose="02050604050505020204" pitchFamily="18" charset="0"/>
              </a:rPr>
              <a:t>Of David's royal line, </a:t>
            </a:r>
            <a:endParaRPr lang="en-AU" altLang="en-US" sz="3600" b="1" i="1" dirty="0">
              <a:solidFill>
                <a:srgbClr val="FFFF00"/>
              </a:solidFill>
              <a:latin typeface="Bookman Old Style" panose="02050604050505020204" pitchFamily="18" charset="0"/>
            </a:endParaRPr>
          </a:p>
          <a:p>
            <a:pPr algn="ctr" eaLnBrk="1" hangingPunct="1">
              <a:lnSpc>
                <a:spcPct val="150000"/>
              </a:lnSpc>
            </a:pPr>
            <a:r>
              <a:rPr lang="en-AU" altLang="en-US" sz="3600" b="1" dirty="0">
                <a:solidFill>
                  <a:srgbClr val="FFFF00"/>
                </a:solidFill>
                <a:latin typeface="Bookman Old Style" panose="02050604050505020204" pitchFamily="18" charset="0"/>
              </a:rPr>
              <a:t>The company of angels</a:t>
            </a:r>
          </a:p>
          <a:p>
            <a:pPr algn="ctr" eaLnBrk="1" hangingPunct="1">
              <a:lnSpc>
                <a:spcPct val="150000"/>
              </a:lnSpc>
            </a:pPr>
            <a:r>
              <a:rPr lang="en-AU" altLang="en-US" sz="3600" b="1" dirty="0">
                <a:solidFill>
                  <a:srgbClr val="FFFF00"/>
                </a:solidFill>
                <a:latin typeface="Bookman Old Style" panose="02050604050505020204" pitchFamily="18" charset="0"/>
              </a:rPr>
              <a:t>Are praising You on high</a:t>
            </a:r>
          </a:p>
          <a:p>
            <a:pPr algn="ctr" eaLnBrk="1" hangingPunct="1">
              <a:lnSpc>
                <a:spcPct val="150000"/>
              </a:lnSpc>
            </a:pPr>
            <a:r>
              <a:rPr lang="en-AU" altLang="en-US" sz="3600" b="1" dirty="0">
                <a:solidFill>
                  <a:srgbClr val="FFFF00"/>
                </a:solidFill>
                <a:latin typeface="Bookman Old Style" panose="02050604050505020204" pitchFamily="18" charset="0"/>
              </a:rPr>
              <a:t>And mortals and all creatures</a:t>
            </a:r>
          </a:p>
          <a:p>
            <a:pPr algn="ctr" eaLnBrk="1" hangingPunct="1">
              <a:lnSpc>
                <a:spcPct val="150000"/>
              </a:lnSpc>
            </a:pPr>
            <a:r>
              <a:rPr lang="en-AU" altLang="en-US" sz="3600" b="1" dirty="0">
                <a:solidFill>
                  <a:srgbClr val="FFFF00"/>
                </a:solidFill>
                <a:latin typeface="Bookman Old Style" panose="02050604050505020204" pitchFamily="18" charset="0"/>
              </a:rPr>
              <a:t>Exultant make reply.</a:t>
            </a:r>
            <a:r>
              <a:rPr lang="en-AU" altLang="en-US" b="1" i="1" dirty="0">
                <a:solidFill>
                  <a:srgbClr val="FFFF00"/>
                </a:solidFill>
                <a:latin typeface="Bookman Old Style" panose="02050604050505020204" pitchFamily="18" charset="0"/>
              </a:rPr>
              <a:t>2/5</a:t>
            </a:r>
            <a:endParaRPr lang="en-US" altLang="en-US" b="1" i="1" dirty="0">
              <a:solidFill>
                <a:srgbClr val="FFFF00"/>
              </a:solidFill>
              <a:latin typeface="Bookman Old Style" panose="0205060405050502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06052D0C-CE99-469D-A38F-8D1C700C0D92}"/>
              </a:ext>
            </a:extLst>
          </p:cNvPr>
          <p:cNvSpPr txBox="1">
            <a:spLocks noChangeArrowheads="1"/>
          </p:cNvSpPr>
          <p:nvPr/>
        </p:nvSpPr>
        <p:spPr bwMode="auto">
          <a:xfrm>
            <a:off x="0" y="0"/>
            <a:ext cx="12192000" cy="664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600" b="1" i="1" dirty="0">
                <a:solidFill>
                  <a:srgbClr val="FFFF00"/>
                </a:solidFill>
                <a:latin typeface="Bookman Old Style" panose="02050604050505020204" pitchFamily="18" charset="0"/>
              </a:rPr>
              <a:t>All glory, laud and honour </a:t>
            </a:r>
          </a:p>
          <a:p>
            <a:pPr algn="ctr" eaLnBrk="1" hangingPunct="1">
              <a:lnSpc>
                <a:spcPct val="150000"/>
              </a:lnSpc>
            </a:pPr>
            <a:r>
              <a:rPr lang="en-US" altLang="en-US" sz="3600" b="1" i="1" dirty="0">
                <a:solidFill>
                  <a:srgbClr val="FFFF00"/>
                </a:solidFill>
                <a:latin typeface="Bookman Old Style" panose="02050604050505020204" pitchFamily="18" charset="0"/>
              </a:rPr>
              <a:t>To You, O Christ, we sing.</a:t>
            </a:r>
          </a:p>
          <a:p>
            <a:pPr algn="ctr" eaLnBrk="1" hangingPunct="1">
              <a:lnSpc>
                <a:spcPct val="150000"/>
              </a:lnSpc>
            </a:pPr>
            <a:r>
              <a:rPr lang="en-US" altLang="en-US" sz="3600" b="1" i="1" dirty="0">
                <a:solidFill>
                  <a:srgbClr val="FFFF00"/>
                </a:solidFill>
                <a:latin typeface="Bookman Old Style" panose="02050604050505020204" pitchFamily="18" charset="0"/>
              </a:rPr>
              <a:t>As You received their praises, </a:t>
            </a:r>
          </a:p>
          <a:p>
            <a:pPr algn="ctr" eaLnBrk="1" hangingPunct="1">
              <a:lnSpc>
                <a:spcPct val="150000"/>
              </a:lnSpc>
            </a:pPr>
            <a:r>
              <a:rPr lang="en-US" altLang="en-US" sz="3600" b="1" i="1" dirty="0">
                <a:solidFill>
                  <a:srgbClr val="FFFF00"/>
                </a:solidFill>
                <a:latin typeface="Bookman Old Style" panose="02050604050505020204" pitchFamily="18" charset="0"/>
              </a:rPr>
              <a:t>Receive our prayers today,</a:t>
            </a:r>
            <a:r>
              <a:rPr lang="en-US" altLang="en-US" sz="3600" i="1" dirty="0">
                <a:solidFill>
                  <a:srgbClr val="FFFF00"/>
                </a:solidFill>
                <a:latin typeface="Bookman Old Style" panose="02050604050505020204" pitchFamily="18" charset="0"/>
              </a:rPr>
              <a:t> </a:t>
            </a:r>
            <a:endParaRPr lang="en-US" altLang="en-US" sz="3600" b="1" i="1" dirty="0">
              <a:solidFill>
                <a:srgbClr val="FFFF00"/>
              </a:solidFill>
              <a:latin typeface="Bookman Old Style" panose="02050604050505020204" pitchFamily="18" charset="0"/>
            </a:endParaRPr>
          </a:p>
          <a:p>
            <a:pPr algn="ctr" eaLnBrk="1" hangingPunct="1">
              <a:lnSpc>
                <a:spcPct val="150000"/>
              </a:lnSpc>
            </a:pPr>
            <a:r>
              <a:rPr lang="en-US" altLang="en-US" sz="3600" b="1" dirty="0">
                <a:solidFill>
                  <a:srgbClr val="FFFF00"/>
                </a:solidFill>
                <a:latin typeface="Bookman Old Style" panose="02050604050505020204" pitchFamily="18" charset="0"/>
              </a:rPr>
              <a:t>The people of the Hebrews </a:t>
            </a:r>
          </a:p>
          <a:p>
            <a:pPr algn="ctr" eaLnBrk="1" hangingPunct="1">
              <a:lnSpc>
                <a:spcPct val="150000"/>
              </a:lnSpc>
            </a:pPr>
            <a:r>
              <a:rPr lang="en-US" altLang="en-US" sz="3600" b="1" dirty="0">
                <a:solidFill>
                  <a:srgbClr val="FFFF00"/>
                </a:solidFill>
                <a:latin typeface="Bookman Old Style" panose="02050604050505020204" pitchFamily="18" charset="0"/>
              </a:rPr>
              <a:t>with palms before You went</a:t>
            </a:r>
          </a:p>
          <a:p>
            <a:pPr algn="ctr" eaLnBrk="1" hangingPunct="1">
              <a:lnSpc>
                <a:spcPct val="150000"/>
              </a:lnSpc>
            </a:pPr>
            <a:r>
              <a:rPr lang="en-US" altLang="en-US" sz="3600" b="1" dirty="0">
                <a:solidFill>
                  <a:srgbClr val="FFFF00"/>
                </a:solidFill>
                <a:latin typeface="Bookman Old Style" panose="02050604050505020204" pitchFamily="18" charset="0"/>
              </a:rPr>
              <a:t>and prayer and anthems </a:t>
            </a:r>
          </a:p>
          <a:p>
            <a:pPr algn="ctr" eaLnBrk="1" hangingPunct="1">
              <a:lnSpc>
                <a:spcPct val="150000"/>
              </a:lnSpc>
            </a:pPr>
            <a:r>
              <a:rPr lang="en-US" altLang="en-US" sz="3600" b="1" dirty="0">
                <a:solidFill>
                  <a:srgbClr val="FFFF00"/>
                </a:solidFill>
                <a:latin typeface="Bookman Old Style" panose="02050604050505020204" pitchFamily="18" charset="0"/>
              </a:rPr>
              <a:t>we offer You this day. </a:t>
            </a:r>
            <a:r>
              <a:rPr lang="en-US" altLang="en-US" b="1" i="1" dirty="0">
                <a:solidFill>
                  <a:srgbClr val="FFFF00"/>
                </a:solidFill>
                <a:latin typeface="Bookman Old Style" panose="02050604050505020204" pitchFamily="18" charset="0"/>
              </a:rPr>
              <a:t>3/5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E7D8F594-BC1C-4994-A378-32A9D21BB404}"/>
              </a:ext>
            </a:extLst>
          </p:cNvPr>
          <p:cNvSpPr txBox="1">
            <a:spLocks noChangeArrowheads="1"/>
          </p:cNvSpPr>
          <p:nvPr/>
        </p:nvSpPr>
        <p:spPr bwMode="auto">
          <a:xfrm>
            <a:off x="0" y="0"/>
            <a:ext cx="12192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600" b="1" i="1" dirty="0">
                <a:solidFill>
                  <a:srgbClr val="FFFF00"/>
                </a:solidFill>
                <a:latin typeface="Bookman Old Style" panose="02050604050505020204" pitchFamily="18" charset="0"/>
              </a:rPr>
              <a:t>All glory, laud and honour </a:t>
            </a:r>
          </a:p>
          <a:p>
            <a:pPr algn="ctr" eaLnBrk="1" hangingPunct="1">
              <a:lnSpc>
                <a:spcPct val="150000"/>
              </a:lnSpc>
            </a:pPr>
            <a:r>
              <a:rPr lang="en-US" altLang="en-US" sz="3600" b="1" i="1" dirty="0">
                <a:solidFill>
                  <a:srgbClr val="FFFF00"/>
                </a:solidFill>
                <a:latin typeface="Bookman Old Style" panose="02050604050505020204" pitchFamily="18" charset="0"/>
              </a:rPr>
              <a:t>To You, O Christ, we sing, </a:t>
            </a:r>
            <a:br>
              <a:rPr lang="en-US" altLang="en-US" sz="3600" b="1" i="1" dirty="0">
                <a:solidFill>
                  <a:srgbClr val="FFFF00"/>
                </a:solidFill>
                <a:latin typeface="Bookman Old Style" panose="02050604050505020204" pitchFamily="18" charset="0"/>
              </a:rPr>
            </a:br>
            <a:r>
              <a:rPr lang="en-US" altLang="en-US" sz="3600" b="1" i="1" dirty="0">
                <a:solidFill>
                  <a:srgbClr val="FFFF00"/>
                </a:solidFill>
                <a:latin typeface="Bookman Old Style" panose="02050604050505020204" pitchFamily="18" charset="0"/>
              </a:rPr>
              <a:t>To whom the lips of children </a:t>
            </a:r>
          </a:p>
          <a:p>
            <a:pPr algn="ctr" eaLnBrk="1" hangingPunct="1">
              <a:lnSpc>
                <a:spcPct val="150000"/>
              </a:lnSpc>
            </a:pPr>
            <a:r>
              <a:rPr lang="en-US" altLang="en-US" sz="3600" b="1" i="1" dirty="0">
                <a:solidFill>
                  <a:srgbClr val="FFFF00"/>
                </a:solidFill>
                <a:latin typeface="Bookman Old Style" panose="02050604050505020204" pitchFamily="18" charset="0"/>
              </a:rPr>
              <a:t>Made sweet hosannas ring!</a:t>
            </a:r>
            <a:endParaRPr lang="en-AU" altLang="en-US" sz="3600" b="1" i="1" dirty="0">
              <a:solidFill>
                <a:srgbClr val="FFFF00"/>
              </a:solidFill>
              <a:latin typeface="Bookman Old Style" panose="02050604050505020204" pitchFamily="18" charset="0"/>
            </a:endParaRPr>
          </a:p>
          <a:p>
            <a:pPr algn="ctr" eaLnBrk="1" hangingPunct="1">
              <a:spcBef>
                <a:spcPct val="50000"/>
              </a:spcBef>
            </a:pPr>
            <a:r>
              <a:rPr lang="en-AU" altLang="en-US" sz="3600" b="1" dirty="0">
                <a:solidFill>
                  <a:srgbClr val="FFFF00"/>
                </a:solidFill>
                <a:latin typeface="Bookman Old Style" panose="02050604050505020204" pitchFamily="18" charset="0"/>
              </a:rPr>
              <a:t>To You before Your passion</a:t>
            </a:r>
          </a:p>
          <a:p>
            <a:pPr algn="ctr" eaLnBrk="1" hangingPunct="1">
              <a:spcBef>
                <a:spcPct val="50000"/>
              </a:spcBef>
            </a:pPr>
            <a:r>
              <a:rPr lang="en-AU" altLang="en-US" sz="3600" b="1" dirty="0">
                <a:solidFill>
                  <a:srgbClr val="FFFF00"/>
                </a:solidFill>
                <a:latin typeface="Bookman Old Style" panose="02050604050505020204" pitchFamily="18" charset="0"/>
              </a:rPr>
              <a:t>They sang their hymns of praise</a:t>
            </a:r>
          </a:p>
          <a:p>
            <a:pPr algn="ctr" eaLnBrk="1" hangingPunct="1">
              <a:spcBef>
                <a:spcPct val="50000"/>
              </a:spcBef>
            </a:pPr>
            <a:r>
              <a:rPr lang="en-AU" altLang="en-US" sz="3600" b="1" dirty="0">
                <a:solidFill>
                  <a:srgbClr val="FFFF00"/>
                </a:solidFill>
                <a:latin typeface="Bookman Old Style" panose="02050604050505020204" pitchFamily="18" charset="0"/>
              </a:rPr>
              <a:t>To You now exalted high</a:t>
            </a:r>
          </a:p>
          <a:p>
            <a:pPr algn="ctr" eaLnBrk="1" hangingPunct="1">
              <a:spcBef>
                <a:spcPct val="50000"/>
              </a:spcBef>
            </a:pPr>
            <a:r>
              <a:rPr lang="en-AU" altLang="en-US" sz="3600" b="1" dirty="0">
                <a:solidFill>
                  <a:srgbClr val="FFFF00"/>
                </a:solidFill>
                <a:latin typeface="Bookman Old Style" panose="02050604050505020204" pitchFamily="18" charset="0"/>
              </a:rPr>
              <a:t>Our Melody of praise </a:t>
            </a:r>
            <a:r>
              <a:rPr lang="en-US" altLang="en-US" b="1" i="1" dirty="0">
                <a:solidFill>
                  <a:srgbClr val="FFFF00"/>
                </a:solidFill>
                <a:latin typeface="Bookman Old Style" panose="02050604050505020204" pitchFamily="18" charset="0"/>
              </a:rPr>
              <a:t>4/5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B75BE6F4-72B7-41E5-B7EA-F2078B6E9C75}"/>
              </a:ext>
            </a:extLst>
          </p:cNvPr>
          <p:cNvSpPr txBox="1">
            <a:spLocks noChangeArrowheads="1"/>
          </p:cNvSpPr>
          <p:nvPr/>
        </p:nvSpPr>
        <p:spPr bwMode="auto">
          <a:xfrm>
            <a:off x="0" y="1"/>
            <a:ext cx="12192000"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AU" altLang="en-US" sz="3600" b="1" i="1" dirty="0">
                <a:solidFill>
                  <a:srgbClr val="FFFF00"/>
                </a:solidFill>
                <a:latin typeface="Bookman Old Style" panose="02050604050505020204" pitchFamily="18" charset="0"/>
              </a:rPr>
              <a:t>All glory, laud and honour</a:t>
            </a:r>
          </a:p>
          <a:p>
            <a:pPr algn="ctr" eaLnBrk="1" hangingPunct="1">
              <a:lnSpc>
                <a:spcPct val="150000"/>
              </a:lnSpc>
            </a:pPr>
            <a:r>
              <a:rPr lang="en-AU" altLang="en-US" sz="3600" b="1" i="1" dirty="0">
                <a:solidFill>
                  <a:srgbClr val="FFFF00"/>
                </a:solidFill>
                <a:latin typeface="Bookman Old Style" panose="02050604050505020204" pitchFamily="18" charset="0"/>
              </a:rPr>
              <a:t>To You Redeemer King</a:t>
            </a:r>
          </a:p>
          <a:p>
            <a:pPr algn="ctr" eaLnBrk="1" hangingPunct="1">
              <a:lnSpc>
                <a:spcPct val="150000"/>
              </a:lnSpc>
            </a:pPr>
            <a:r>
              <a:rPr lang="en-AU" altLang="en-US" sz="3600" b="1" i="1" dirty="0">
                <a:solidFill>
                  <a:srgbClr val="FFFF00"/>
                </a:solidFill>
                <a:latin typeface="Bookman Old Style" panose="02050604050505020204" pitchFamily="18" charset="0"/>
              </a:rPr>
              <a:t>To whom the lips of children</a:t>
            </a:r>
          </a:p>
          <a:p>
            <a:pPr algn="ctr" eaLnBrk="1" hangingPunct="1">
              <a:lnSpc>
                <a:spcPct val="150000"/>
              </a:lnSpc>
            </a:pPr>
            <a:r>
              <a:rPr lang="en-AU" altLang="en-US" sz="3600" b="1" i="1" dirty="0">
                <a:solidFill>
                  <a:srgbClr val="FFFF00"/>
                </a:solidFill>
                <a:latin typeface="Bookman Old Style" panose="02050604050505020204" pitchFamily="18" charset="0"/>
              </a:rPr>
              <a:t>Made sweet hosannas sing</a:t>
            </a:r>
          </a:p>
          <a:p>
            <a:pPr algn="ctr" eaLnBrk="1" hangingPunct="1">
              <a:spcBef>
                <a:spcPct val="50000"/>
              </a:spcBef>
            </a:pPr>
            <a:r>
              <a:rPr lang="en-AU" altLang="en-US" sz="3600" b="1" dirty="0">
                <a:solidFill>
                  <a:srgbClr val="FFFF00"/>
                </a:solidFill>
                <a:latin typeface="Bookman Old Style" panose="02050604050505020204" pitchFamily="18" charset="0"/>
              </a:rPr>
              <a:t>You did receive our praises</a:t>
            </a:r>
          </a:p>
          <a:p>
            <a:pPr algn="ctr" eaLnBrk="1" hangingPunct="1">
              <a:spcBef>
                <a:spcPct val="50000"/>
              </a:spcBef>
            </a:pPr>
            <a:r>
              <a:rPr lang="en-AU" altLang="en-US" sz="3600" b="1" dirty="0">
                <a:solidFill>
                  <a:srgbClr val="FFFF00"/>
                </a:solidFill>
                <a:latin typeface="Bookman Old Style" panose="02050604050505020204" pitchFamily="18" charset="0"/>
              </a:rPr>
              <a:t>Accept the prayers we bring</a:t>
            </a:r>
          </a:p>
          <a:p>
            <a:pPr algn="ctr" eaLnBrk="1" hangingPunct="1">
              <a:spcBef>
                <a:spcPct val="50000"/>
              </a:spcBef>
            </a:pPr>
            <a:r>
              <a:rPr lang="en-AU" altLang="en-US" sz="3600" b="1" dirty="0">
                <a:solidFill>
                  <a:srgbClr val="FFFF00"/>
                </a:solidFill>
                <a:latin typeface="Bookman Old Style" panose="02050604050505020204" pitchFamily="18" charset="0"/>
              </a:rPr>
              <a:t>You delight in right living</a:t>
            </a:r>
          </a:p>
          <a:p>
            <a:pPr algn="ctr" eaLnBrk="1" hangingPunct="1">
              <a:spcBef>
                <a:spcPct val="50000"/>
              </a:spcBef>
            </a:pPr>
            <a:r>
              <a:rPr lang="en-AU" altLang="en-US" sz="3600" b="1" dirty="0">
                <a:solidFill>
                  <a:srgbClr val="FFFF00"/>
                </a:solidFill>
                <a:latin typeface="Bookman Old Style" panose="02050604050505020204" pitchFamily="18" charset="0"/>
              </a:rPr>
              <a:t>Good Lord and gracious King.</a:t>
            </a: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5/5</a:t>
            </a:r>
          </a:p>
          <a:p>
            <a:pPr eaLnBrk="1" hangingPunct="1"/>
            <a:endParaRPr lang="en-US" altLang="en-US" sz="1600" dirty="0">
              <a:solidFill>
                <a:srgbClr val="FFFF00"/>
              </a:solidFill>
            </a:endParaRPr>
          </a:p>
          <a:p>
            <a:pPr algn="ctr" eaLnBrk="1" hangingPunct="1"/>
            <a:r>
              <a:rPr lang="en-US" altLang="en-US" sz="1000" b="1" dirty="0">
                <a:solidFill>
                  <a:srgbClr val="FFFF00"/>
                </a:solidFill>
              </a:rPr>
              <a:t>Theodulph of Orleans, words, trans. John Mason Neale</a:t>
            </a:r>
            <a:br>
              <a:rPr lang="en-US" altLang="en-US" sz="1000" b="1" dirty="0">
                <a:solidFill>
                  <a:srgbClr val="FFFF00"/>
                </a:solidFill>
              </a:rPr>
            </a:br>
            <a:r>
              <a:rPr lang="en-US" altLang="en-US" sz="1000" b="1" dirty="0">
                <a:solidFill>
                  <a:srgbClr val="FFFF00"/>
                </a:solidFill>
              </a:rPr>
              <a:t>Melchior Teschner, music (1584-1635)</a:t>
            </a:r>
            <a:endParaRPr lang="en-US" altLang="en-US" sz="1000" b="1" dirty="0">
              <a:solidFill>
                <a:srgbClr val="FFFF00"/>
              </a:solidFill>
              <a:latin typeface="Bookman Old Style" panose="0205060405050502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nnouncements images">
            <a:extLst>
              <a:ext uri="{FF2B5EF4-FFF2-40B4-BE49-F238E27FC236}">
                <a16:creationId xmlns:a16="http://schemas.microsoft.com/office/drawing/2014/main" id="{726D137C-2CA4-4B08-9CFE-F032CB7A7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84"/>
            <a:ext cx="12192000" cy="700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8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sharing images">
            <a:extLst>
              <a:ext uri="{FF2B5EF4-FFF2-40B4-BE49-F238E27FC236}">
                <a16:creationId xmlns:a16="http://schemas.microsoft.com/office/drawing/2014/main" id="{F480FE73-8393-4201-88E7-DD7DC4F9E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1"/>
            <a:ext cx="12192000" cy="692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5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images for transfiguration sunday">
            <a:extLst>
              <a:ext uri="{FF2B5EF4-FFF2-40B4-BE49-F238E27FC236}">
                <a16:creationId xmlns:a16="http://schemas.microsoft.com/office/drawing/2014/main" id="{66A17B7A-BE44-4680-BE91-9797620E2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447" y="-16647"/>
            <a:ext cx="6932815" cy="691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88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offering images">
            <a:extLst>
              <a:ext uri="{FF2B5EF4-FFF2-40B4-BE49-F238E27FC236}">
                <a16:creationId xmlns:a16="http://schemas.microsoft.com/office/drawing/2014/main" id="{A5BFD0EB-851C-401A-B424-34DCD9902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6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21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images for the book of 2 corinthians">
            <a:extLst>
              <a:ext uri="{FF2B5EF4-FFF2-40B4-BE49-F238E27FC236}">
                <a16:creationId xmlns:a16="http://schemas.microsoft.com/office/drawing/2014/main" id="{E41B0AF1-73E8-4E30-B563-DA9ECD921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8" y="-44174"/>
            <a:ext cx="12286186" cy="690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44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150C9-2B04-4D7E-A102-1DC2EE87598A}"/>
              </a:ext>
            </a:extLst>
          </p:cNvPr>
          <p:cNvSpPr txBox="1"/>
          <p:nvPr/>
        </p:nvSpPr>
        <p:spPr>
          <a:xfrm>
            <a:off x="0" y="1"/>
            <a:ext cx="12192000" cy="6186309"/>
          </a:xfrm>
          <a:prstGeom prst="rect">
            <a:avLst/>
          </a:prstGeom>
          <a:noFill/>
        </p:spPr>
        <p:txBody>
          <a:bodyPr wrap="square">
            <a:spAutoFit/>
          </a:bodyPr>
          <a:lstStyle/>
          <a:p>
            <a:r>
              <a:rPr lang="en-US" sz="4400" b="1" i="0" baseline="30000" dirty="0">
                <a:solidFill>
                  <a:srgbClr val="000000"/>
                </a:solidFill>
                <a:effectLst/>
                <a:latin typeface="Bookman Old Style" panose="02050604050505020204" pitchFamily="18" charset="0"/>
                <a:cs typeface="Times New Roman" panose="02020603050405020304" pitchFamily="18" charset="0"/>
              </a:rPr>
              <a:t>3 </a:t>
            </a:r>
            <a:r>
              <a:rPr lang="en-US" sz="4400" b="0" i="0" dirty="0">
                <a:solidFill>
                  <a:srgbClr val="000000"/>
                </a:solidFill>
                <a:effectLst/>
                <a:latin typeface="Bookman Old Style" panose="02050604050505020204" pitchFamily="18" charset="0"/>
                <a:cs typeface="Times New Roman" panose="02020603050405020304" pitchFamily="18" charset="0"/>
              </a:rPr>
              <a:t>And even if our gospel is veiled, </a:t>
            </a:r>
          </a:p>
          <a:p>
            <a:r>
              <a:rPr lang="en-US" sz="4400" b="0" i="0" dirty="0">
                <a:solidFill>
                  <a:srgbClr val="000000"/>
                </a:solidFill>
                <a:effectLst/>
                <a:latin typeface="Bookman Old Style" panose="02050604050505020204" pitchFamily="18" charset="0"/>
                <a:cs typeface="Times New Roman" panose="02020603050405020304" pitchFamily="18" charset="0"/>
              </a:rPr>
              <a:t>it is veiled to those who are perishing. </a:t>
            </a:r>
          </a:p>
          <a:p>
            <a:r>
              <a:rPr lang="en-US" sz="4400" b="1" i="0" baseline="30000" dirty="0">
                <a:solidFill>
                  <a:srgbClr val="000000"/>
                </a:solidFill>
                <a:effectLst/>
                <a:latin typeface="Bookman Old Style" panose="02050604050505020204" pitchFamily="18" charset="0"/>
                <a:cs typeface="Times New Roman" panose="02020603050405020304" pitchFamily="18" charset="0"/>
              </a:rPr>
              <a:t>4 </a:t>
            </a:r>
            <a:r>
              <a:rPr lang="en-US" sz="4400" b="0" i="0" dirty="0">
                <a:solidFill>
                  <a:srgbClr val="000000"/>
                </a:solidFill>
                <a:effectLst/>
                <a:latin typeface="Bookman Old Style" panose="02050604050505020204" pitchFamily="18" charset="0"/>
                <a:cs typeface="Times New Roman" panose="02020603050405020304" pitchFamily="18" charset="0"/>
              </a:rPr>
              <a:t>The God of this age has blinded the minds of unbelievers, so that they cannot see the light of the gospel that displays the glory of Christ, who is the image of God. </a:t>
            </a:r>
          </a:p>
          <a:p>
            <a:r>
              <a:rPr lang="en-US" sz="4400" b="1" i="0" baseline="30000" dirty="0">
                <a:solidFill>
                  <a:srgbClr val="000000"/>
                </a:solidFill>
                <a:effectLst/>
                <a:latin typeface="Bookman Old Style" panose="02050604050505020204" pitchFamily="18" charset="0"/>
                <a:cs typeface="Times New Roman" panose="02020603050405020304" pitchFamily="18" charset="0"/>
              </a:rPr>
              <a:t>5 </a:t>
            </a:r>
            <a:r>
              <a:rPr lang="en-US" sz="4400" b="0" i="0" dirty="0">
                <a:solidFill>
                  <a:srgbClr val="000000"/>
                </a:solidFill>
                <a:effectLst/>
                <a:latin typeface="Bookman Old Style" panose="02050604050505020204" pitchFamily="18" charset="0"/>
                <a:cs typeface="Times New Roman" panose="02020603050405020304" pitchFamily="18" charset="0"/>
              </a:rPr>
              <a:t>For what we preach is not ourselves, </a:t>
            </a:r>
          </a:p>
          <a:p>
            <a:r>
              <a:rPr lang="en-US" sz="4400" b="0" i="0" dirty="0">
                <a:solidFill>
                  <a:srgbClr val="000000"/>
                </a:solidFill>
                <a:effectLst/>
                <a:latin typeface="Bookman Old Style" panose="02050604050505020204" pitchFamily="18" charset="0"/>
                <a:cs typeface="Times New Roman" panose="02020603050405020304" pitchFamily="18" charset="0"/>
              </a:rPr>
              <a:t>but Jesus Christ as Lord, and ourselves as your servants for Jesus’ sake. </a:t>
            </a:r>
          </a:p>
        </p:txBody>
      </p:sp>
    </p:spTree>
    <p:extLst>
      <p:ext uri="{BB962C8B-B14F-4D97-AF65-F5344CB8AC3E}">
        <p14:creationId xmlns:p14="http://schemas.microsoft.com/office/powerpoint/2010/main" val="2156795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303619-B2F9-41A8-A944-822A923E6E33}"/>
              </a:ext>
            </a:extLst>
          </p:cNvPr>
          <p:cNvSpPr txBox="1"/>
          <p:nvPr/>
        </p:nvSpPr>
        <p:spPr>
          <a:xfrm>
            <a:off x="0" y="0"/>
            <a:ext cx="12192000" cy="3477875"/>
          </a:xfrm>
          <a:prstGeom prst="rect">
            <a:avLst/>
          </a:prstGeom>
          <a:noFill/>
        </p:spPr>
        <p:txBody>
          <a:bodyPr wrap="square" rtlCol="0">
            <a:spAutoFit/>
          </a:bodyPr>
          <a:lstStyle/>
          <a:p>
            <a:r>
              <a:rPr lang="en-US" sz="4400" b="1" i="0" baseline="30000" dirty="0">
                <a:solidFill>
                  <a:srgbClr val="000000"/>
                </a:solidFill>
                <a:effectLst/>
                <a:latin typeface="Bookman Old Style" panose="02050604050505020204" pitchFamily="18" charset="0"/>
                <a:cs typeface="Times New Roman" panose="02020603050405020304" pitchFamily="18" charset="0"/>
              </a:rPr>
              <a:t>6 </a:t>
            </a:r>
            <a:r>
              <a:rPr lang="en-US" sz="4400" b="0" i="0" dirty="0">
                <a:solidFill>
                  <a:srgbClr val="000000"/>
                </a:solidFill>
                <a:effectLst/>
                <a:latin typeface="Bookman Old Style" panose="02050604050505020204" pitchFamily="18" charset="0"/>
                <a:cs typeface="Times New Roman" panose="02020603050405020304" pitchFamily="18" charset="0"/>
              </a:rPr>
              <a:t>For God, who said, “Let light shine out of darkness,” made his light shine in our hearts to give us the light of the knowledge of God’s glory displayed in the face of Christ.</a:t>
            </a:r>
            <a:endParaRPr lang="en-AU" sz="44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91807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images for the book of mark">
            <a:extLst>
              <a:ext uri="{FF2B5EF4-FFF2-40B4-BE49-F238E27FC236}">
                <a16:creationId xmlns:a16="http://schemas.microsoft.com/office/drawing/2014/main" id="{F9BB5636-6831-4381-B409-63571FF68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2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26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ECFFA3-CA54-4169-AA56-672987448BF8}"/>
              </a:ext>
            </a:extLst>
          </p:cNvPr>
          <p:cNvSpPr txBox="1"/>
          <p:nvPr/>
        </p:nvSpPr>
        <p:spPr>
          <a:xfrm>
            <a:off x="0" y="0"/>
            <a:ext cx="12192000" cy="6186309"/>
          </a:xfrm>
          <a:prstGeom prst="rect">
            <a:avLst/>
          </a:prstGeom>
          <a:noFill/>
        </p:spPr>
        <p:txBody>
          <a:bodyPr wrap="square" rtlCol="0">
            <a:spAutoFit/>
          </a:bodyPr>
          <a:lstStyle/>
          <a:p>
            <a:pPr algn="l"/>
            <a:r>
              <a:rPr lang="en-US" sz="4400" b="1" i="0" baseline="30000" dirty="0">
                <a:solidFill>
                  <a:srgbClr val="000000"/>
                </a:solidFill>
                <a:effectLst/>
                <a:latin typeface="Bookman Old Style" panose="02050604050505020204" pitchFamily="18" charset="0"/>
              </a:rPr>
              <a:t>2 </a:t>
            </a:r>
            <a:r>
              <a:rPr lang="en-US" sz="4400" b="0" i="0" dirty="0">
                <a:solidFill>
                  <a:srgbClr val="000000"/>
                </a:solidFill>
                <a:effectLst/>
                <a:latin typeface="Bookman Old Style" panose="02050604050505020204" pitchFamily="18" charset="0"/>
              </a:rPr>
              <a:t>After six days Jesus took Peter, James and John with him and led them up a high mountain, where they were all alone. </a:t>
            </a:r>
          </a:p>
          <a:p>
            <a:pPr algn="l"/>
            <a:r>
              <a:rPr lang="en-US" sz="4400" b="0" i="0" dirty="0">
                <a:solidFill>
                  <a:srgbClr val="000000"/>
                </a:solidFill>
                <a:effectLst/>
                <a:latin typeface="Bookman Old Style" panose="02050604050505020204" pitchFamily="18" charset="0"/>
              </a:rPr>
              <a:t>There he was transfigured before them. </a:t>
            </a:r>
          </a:p>
          <a:p>
            <a:pPr algn="l"/>
            <a:r>
              <a:rPr lang="en-US" sz="4400" b="1" i="0" baseline="30000" dirty="0">
                <a:solidFill>
                  <a:srgbClr val="000000"/>
                </a:solidFill>
                <a:effectLst/>
                <a:latin typeface="Bookman Old Style" panose="02050604050505020204" pitchFamily="18" charset="0"/>
              </a:rPr>
              <a:t>3 </a:t>
            </a:r>
            <a:r>
              <a:rPr lang="en-US" sz="4400" b="0" i="0" dirty="0">
                <a:solidFill>
                  <a:srgbClr val="000000"/>
                </a:solidFill>
                <a:effectLst/>
                <a:latin typeface="Bookman Old Style" panose="02050604050505020204" pitchFamily="18" charset="0"/>
              </a:rPr>
              <a:t>His clothes became dazzling white, whiter than anyone in the world could bleach them. </a:t>
            </a:r>
          </a:p>
          <a:p>
            <a:pPr algn="l"/>
            <a:r>
              <a:rPr lang="en-US" sz="4400" b="1" i="0" baseline="30000" dirty="0">
                <a:solidFill>
                  <a:srgbClr val="000000"/>
                </a:solidFill>
                <a:effectLst/>
                <a:latin typeface="Bookman Old Style" panose="02050604050505020204" pitchFamily="18" charset="0"/>
              </a:rPr>
              <a:t>4 </a:t>
            </a:r>
            <a:r>
              <a:rPr lang="en-US" sz="4400" b="0" i="0" dirty="0">
                <a:solidFill>
                  <a:srgbClr val="000000"/>
                </a:solidFill>
                <a:effectLst/>
                <a:latin typeface="Bookman Old Style" panose="02050604050505020204" pitchFamily="18" charset="0"/>
              </a:rPr>
              <a:t>And there appeared before them Elijah and Moses, who were talking with Jesus.</a:t>
            </a:r>
          </a:p>
        </p:txBody>
      </p:sp>
    </p:spTree>
    <p:extLst>
      <p:ext uri="{BB962C8B-B14F-4D97-AF65-F5344CB8AC3E}">
        <p14:creationId xmlns:p14="http://schemas.microsoft.com/office/powerpoint/2010/main" val="359681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07B95-D073-455F-B41E-0EB3609E1E04}"/>
              </a:ext>
            </a:extLst>
          </p:cNvPr>
          <p:cNvSpPr txBox="1"/>
          <p:nvPr/>
        </p:nvSpPr>
        <p:spPr>
          <a:xfrm>
            <a:off x="0" y="0"/>
            <a:ext cx="12192000" cy="6863417"/>
          </a:xfrm>
          <a:prstGeom prst="rect">
            <a:avLst/>
          </a:prstGeom>
          <a:noFill/>
        </p:spPr>
        <p:txBody>
          <a:bodyPr wrap="square" rtlCol="0">
            <a:spAutoFit/>
          </a:bodyPr>
          <a:lstStyle/>
          <a:p>
            <a:pPr algn="l"/>
            <a:r>
              <a:rPr lang="en-US" sz="4400" b="1" i="0" baseline="30000" dirty="0">
                <a:solidFill>
                  <a:srgbClr val="000000"/>
                </a:solidFill>
                <a:effectLst/>
                <a:latin typeface="Bookman Old Style" panose="02050604050505020204" pitchFamily="18" charset="0"/>
              </a:rPr>
              <a:t>5 </a:t>
            </a:r>
            <a:r>
              <a:rPr lang="en-US" sz="4400" b="0" i="0" dirty="0">
                <a:solidFill>
                  <a:srgbClr val="000000"/>
                </a:solidFill>
                <a:effectLst/>
                <a:latin typeface="Bookman Old Style" panose="02050604050505020204" pitchFamily="18" charset="0"/>
              </a:rPr>
              <a:t>Peter said to Jesus, “Rabbi, it is good for us to be here. Let us put up three shelters—one for you, one for Moses and one for Elijah.” </a:t>
            </a:r>
          </a:p>
          <a:p>
            <a:pPr algn="l"/>
            <a:r>
              <a:rPr lang="en-US" sz="4400" b="1" i="0" baseline="30000" dirty="0">
                <a:solidFill>
                  <a:srgbClr val="000000"/>
                </a:solidFill>
                <a:effectLst/>
                <a:latin typeface="Bookman Old Style" panose="02050604050505020204" pitchFamily="18" charset="0"/>
              </a:rPr>
              <a:t>6 </a:t>
            </a:r>
            <a:r>
              <a:rPr lang="en-US" sz="4400" b="0" i="0" dirty="0">
                <a:solidFill>
                  <a:srgbClr val="000000"/>
                </a:solidFill>
                <a:effectLst/>
                <a:latin typeface="Bookman Old Style" panose="02050604050505020204" pitchFamily="18" charset="0"/>
              </a:rPr>
              <a:t>(He did not know what to say, they were so frightened.)</a:t>
            </a:r>
          </a:p>
          <a:p>
            <a:pPr algn="l"/>
            <a:r>
              <a:rPr lang="en-US" sz="4400" b="1" i="0" baseline="30000" dirty="0">
                <a:solidFill>
                  <a:srgbClr val="000000"/>
                </a:solidFill>
                <a:effectLst/>
                <a:latin typeface="Bookman Old Style" panose="02050604050505020204" pitchFamily="18" charset="0"/>
              </a:rPr>
              <a:t>7 </a:t>
            </a:r>
            <a:r>
              <a:rPr lang="en-US" sz="4400" b="0" i="0" dirty="0">
                <a:solidFill>
                  <a:srgbClr val="000000"/>
                </a:solidFill>
                <a:effectLst/>
                <a:latin typeface="Bookman Old Style" panose="02050604050505020204" pitchFamily="18" charset="0"/>
              </a:rPr>
              <a:t>Then a cloud appeared and covered them, and a voice came from the cloud: </a:t>
            </a:r>
          </a:p>
          <a:p>
            <a:pPr algn="l"/>
            <a:r>
              <a:rPr lang="en-US" sz="4400" b="0" i="0" dirty="0">
                <a:solidFill>
                  <a:srgbClr val="000000"/>
                </a:solidFill>
                <a:effectLst/>
                <a:latin typeface="Bookman Old Style" panose="02050604050505020204" pitchFamily="18" charset="0"/>
              </a:rPr>
              <a:t>“This is my Son, whom I love. Listen to him!”</a:t>
            </a:r>
          </a:p>
        </p:txBody>
      </p:sp>
    </p:spTree>
    <p:extLst>
      <p:ext uri="{BB962C8B-B14F-4D97-AF65-F5344CB8AC3E}">
        <p14:creationId xmlns:p14="http://schemas.microsoft.com/office/powerpoint/2010/main" val="241923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14C1C-0F29-4B07-89EC-255D253AECAE}"/>
              </a:ext>
            </a:extLst>
          </p:cNvPr>
          <p:cNvSpPr txBox="1"/>
          <p:nvPr/>
        </p:nvSpPr>
        <p:spPr>
          <a:xfrm>
            <a:off x="0" y="0"/>
            <a:ext cx="12192000" cy="4832092"/>
          </a:xfrm>
          <a:prstGeom prst="rect">
            <a:avLst/>
          </a:prstGeom>
          <a:noFill/>
        </p:spPr>
        <p:txBody>
          <a:bodyPr wrap="square" rtlCol="0">
            <a:spAutoFit/>
          </a:bodyPr>
          <a:lstStyle/>
          <a:p>
            <a:pPr algn="l"/>
            <a:r>
              <a:rPr lang="en-US" sz="4400" b="1" i="0" baseline="30000" dirty="0">
                <a:solidFill>
                  <a:srgbClr val="000000"/>
                </a:solidFill>
                <a:effectLst/>
                <a:latin typeface="Bookman Old Style" panose="02050604050505020204" pitchFamily="18" charset="0"/>
              </a:rPr>
              <a:t>8 </a:t>
            </a:r>
            <a:r>
              <a:rPr lang="en-US" sz="4400" b="0" i="0" dirty="0">
                <a:solidFill>
                  <a:srgbClr val="000000"/>
                </a:solidFill>
                <a:effectLst/>
                <a:latin typeface="Bookman Old Style" panose="02050604050505020204" pitchFamily="18" charset="0"/>
              </a:rPr>
              <a:t>Suddenly, when they looked around, </a:t>
            </a:r>
          </a:p>
          <a:p>
            <a:pPr algn="l"/>
            <a:r>
              <a:rPr lang="en-US" sz="4400" b="0" i="0" dirty="0">
                <a:solidFill>
                  <a:srgbClr val="000000"/>
                </a:solidFill>
                <a:effectLst/>
                <a:latin typeface="Bookman Old Style" panose="02050604050505020204" pitchFamily="18" charset="0"/>
              </a:rPr>
              <a:t>they no longer saw anyone with them except Jesus.</a:t>
            </a:r>
          </a:p>
          <a:p>
            <a:pPr algn="l"/>
            <a:r>
              <a:rPr lang="en-US" sz="4400" b="1" i="0" baseline="30000" dirty="0">
                <a:solidFill>
                  <a:srgbClr val="000000"/>
                </a:solidFill>
                <a:effectLst/>
                <a:latin typeface="Bookman Old Style" panose="02050604050505020204" pitchFamily="18" charset="0"/>
              </a:rPr>
              <a:t>9 </a:t>
            </a:r>
            <a:r>
              <a:rPr lang="en-US" sz="4400" b="0" i="0" dirty="0">
                <a:solidFill>
                  <a:srgbClr val="000000"/>
                </a:solidFill>
                <a:effectLst/>
                <a:latin typeface="Bookman Old Style" panose="02050604050505020204" pitchFamily="18" charset="0"/>
              </a:rPr>
              <a:t>As they were coming down the mountain, Jesus gave them orders not to tell anyone what they had seen until </a:t>
            </a:r>
          </a:p>
          <a:p>
            <a:pPr algn="l"/>
            <a:r>
              <a:rPr lang="en-US" sz="4400" b="0" i="0" dirty="0">
                <a:solidFill>
                  <a:srgbClr val="000000"/>
                </a:solidFill>
                <a:effectLst/>
                <a:latin typeface="Bookman Old Style" panose="02050604050505020204" pitchFamily="18" charset="0"/>
              </a:rPr>
              <a:t>the Son of Man had risen from the dead.</a:t>
            </a:r>
          </a:p>
        </p:txBody>
      </p:sp>
    </p:spTree>
    <p:extLst>
      <p:ext uri="{BB962C8B-B14F-4D97-AF65-F5344CB8AC3E}">
        <p14:creationId xmlns:p14="http://schemas.microsoft.com/office/powerpoint/2010/main" val="145059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41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152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1277E0D0-9AFE-4542-B6DA-D59669310C7A}"/>
              </a:ext>
            </a:extLst>
          </p:cNvPr>
          <p:cNvSpPr txBox="1">
            <a:spLocks noChangeArrowheads="1"/>
          </p:cNvSpPr>
          <p:nvPr/>
        </p:nvSpPr>
        <p:spPr bwMode="auto">
          <a:xfrm>
            <a:off x="0" y="0"/>
            <a:ext cx="12192000" cy="51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endParaRPr lang="en-US" altLang="en-US" sz="3200" b="1" dirty="0">
              <a:solidFill>
                <a:schemeClr val="bg1"/>
              </a:solidFill>
              <a:latin typeface="Bookman Old Style" panose="02050604050505020204" pitchFamily="18" charset="0"/>
            </a:endParaRPr>
          </a:p>
          <a:p>
            <a:pPr algn="ctr" eaLnBrk="1" hangingPunct="1">
              <a:lnSpc>
                <a:spcPct val="150000"/>
              </a:lnSpc>
            </a:pPr>
            <a:r>
              <a:rPr lang="en-US" altLang="en-US" sz="4400" b="1" dirty="0">
                <a:solidFill>
                  <a:schemeClr val="bg1"/>
                </a:solidFill>
                <a:latin typeface="Bookman Old Style" panose="02050604050505020204" pitchFamily="18" charset="0"/>
              </a:rPr>
              <a:t>How good, Lord, to be here!</a:t>
            </a:r>
          </a:p>
          <a:p>
            <a:pPr algn="ctr" eaLnBrk="1" hangingPunct="1">
              <a:lnSpc>
                <a:spcPct val="150000"/>
              </a:lnSpc>
            </a:pPr>
            <a:r>
              <a:rPr lang="en-US" altLang="en-US" sz="4400" b="1" dirty="0">
                <a:solidFill>
                  <a:schemeClr val="bg1"/>
                </a:solidFill>
                <a:latin typeface="Bookman Old Style" panose="02050604050505020204" pitchFamily="18" charset="0"/>
              </a:rPr>
              <a:t>Your glory fills the night;</a:t>
            </a:r>
          </a:p>
          <a:p>
            <a:pPr algn="ctr" eaLnBrk="1" hangingPunct="1">
              <a:lnSpc>
                <a:spcPct val="150000"/>
              </a:lnSpc>
            </a:pPr>
            <a:r>
              <a:rPr lang="en-US" altLang="en-US" sz="4400" b="1" dirty="0">
                <a:solidFill>
                  <a:schemeClr val="bg1"/>
                </a:solidFill>
                <a:latin typeface="Bookman Old Style" panose="02050604050505020204" pitchFamily="18" charset="0"/>
              </a:rPr>
              <a:t>Your face and garments like the sun,</a:t>
            </a:r>
          </a:p>
          <a:p>
            <a:pPr algn="ctr" eaLnBrk="1" hangingPunct="1">
              <a:lnSpc>
                <a:spcPct val="150000"/>
              </a:lnSpc>
            </a:pPr>
            <a:r>
              <a:rPr lang="en-US" altLang="en-US" sz="4400" b="1" dirty="0">
                <a:solidFill>
                  <a:schemeClr val="bg1"/>
                </a:solidFill>
                <a:latin typeface="Bookman Old Style" panose="02050604050505020204" pitchFamily="18" charset="0"/>
              </a:rPr>
              <a:t>Shine with unborrowed light.               </a:t>
            </a:r>
          </a:p>
          <a:p>
            <a:pPr algn="ctr" eaLnBrk="1" hangingPunct="1">
              <a:lnSpc>
                <a:spcPct val="140000"/>
              </a:lnSpc>
            </a:pPr>
            <a:r>
              <a:rPr lang="en-US" altLang="en-US" b="1" i="1" dirty="0">
                <a:solidFill>
                  <a:schemeClr val="bg1"/>
                </a:solidFill>
                <a:latin typeface="Bookman Old Style" panose="02050604050505020204" pitchFamily="18" charset="0"/>
              </a:rPr>
              <a:t>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F97E7C91-D56A-4A6B-8A31-B42EF6721558}"/>
              </a:ext>
            </a:extLst>
          </p:cNvPr>
          <p:cNvSpPr txBox="1">
            <a:spLocks noChangeArrowheads="1"/>
          </p:cNvSpPr>
          <p:nvPr/>
        </p:nvSpPr>
        <p:spPr bwMode="auto">
          <a:xfrm>
            <a:off x="0" y="1"/>
            <a:ext cx="12192000" cy="51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endParaRPr lang="en-US" altLang="en-US" b="1" dirty="0">
              <a:solidFill>
                <a:schemeClr val="bg1"/>
              </a:solidFill>
              <a:latin typeface="Bookman Old Style" panose="02050604050505020204" pitchFamily="18" charset="0"/>
            </a:endParaRPr>
          </a:p>
          <a:p>
            <a:pPr algn="ctr" eaLnBrk="1" hangingPunct="1">
              <a:lnSpc>
                <a:spcPct val="150000"/>
              </a:lnSpc>
              <a:spcBef>
                <a:spcPct val="0"/>
              </a:spcBef>
              <a:buFontTx/>
              <a:buNone/>
            </a:pPr>
            <a:r>
              <a:rPr lang="en-US" altLang="en-US" sz="4400" b="1" dirty="0">
                <a:solidFill>
                  <a:schemeClr val="bg1"/>
                </a:solidFill>
                <a:latin typeface="Bookman Old Style" panose="02050604050505020204" pitchFamily="18" charset="0"/>
              </a:rPr>
              <a:t>How good, Lord, to be here,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Your beauty to behold,</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Where Moses and Elijah stand,</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Your messengers of old.         </a:t>
            </a:r>
          </a:p>
          <a:p>
            <a:pPr algn="ctr" eaLnBrk="1" hangingPunct="1">
              <a:lnSpc>
                <a:spcPct val="140000"/>
              </a:lnSpc>
              <a:spcBef>
                <a:spcPct val="0"/>
              </a:spcBef>
              <a:buFontTx/>
              <a:buNone/>
            </a:pPr>
            <a:r>
              <a:rPr lang="en-US" altLang="en-US" sz="1800" b="1" i="1" dirty="0">
                <a:solidFill>
                  <a:schemeClr val="bg1"/>
                </a:solidFill>
                <a:latin typeface="Bookman Old Style" panose="02050604050505020204" pitchFamily="18" charset="0"/>
              </a:rPr>
              <a:t>2/5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413CBD0D-01EA-4B01-8D25-B8A380BCD9DD}"/>
              </a:ext>
            </a:extLst>
          </p:cNvPr>
          <p:cNvSpPr txBox="1">
            <a:spLocks noChangeArrowheads="1"/>
          </p:cNvSpPr>
          <p:nvPr/>
        </p:nvSpPr>
        <p:spPr bwMode="auto">
          <a:xfrm>
            <a:off x="0" y="1"/>
            <a:ext cx="12192000" cy="51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endParaRPr lang="en-US" altLang="en-US" b="1" dirty="0">
              <a:solidFill>
                <a:schemeClr val="bg1"/>
              </a:solidFill>
              <a:latin typeface="Bookman Old Style" panose="02050604050505020204" pitchFamily="18" charset="0"/>
            </a:endParaRPr>
          </a:p>
          <a:p>
            <a:pPr algn="ctr" eaLnBrk="1" hangingPunct="1">
              <a:lnSpc>
                <a:spcPct val="150000"/>
              </a:lnSpc>
              <a:spcBef>
                <a:spcPct val="0"/>
              </a:spcBef>
              <a:buFontTx/>
              <a:buNone/>
            </a:pPr>
            <a:r>
              <a:rPr lang="en-US" altLang="en-US" sz="4400" b="1" dirty="0">
                <a:solidFill>
                  <a:schemeClr val="bg1"/>
                </a:solidFill>
                <a:latin typeface="Bookman Old Style" panose="02050604050505020204" pitchFamily="18" charset="0"/>
              </a:rPr>
              <a:t>Fulfiller of the past,</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Promise of things to be: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We hail Your body glorified,</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And our redemption see.</a:t>
            </a:r>
          </a:p>
          <a:p>
            <a:pPr algn="ctr" eaLnBrk="1" hangingPunct="1">
              <a:lnSpc>
                <a:spcPct val="140000"/>
              </a:lnSpc>
              <a:spcBef>
                <a:spcPct val="0"/>
              </a:spcBef>
              <a:buFontTx/>
              <a:buNone/>
            </a:pPr>
            <a:r>
              <a:rPr lang="en-US" altLang="en-US" sz="1800" b="1" i="1" dirty="0">
                <a:solidFill>
                  <a:schemeClr val="bg1"/>
                </a:solidFill>
                <a:latin typeface="Bookman Old Style" panose="02050604050505020204" pitchFamily="18" charset="0"/>
              </a:rPr>
              <a:t>3/5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75CCD81D-1C5A-450F-91AB-FB6FE7C2F614}"/>
              </a:ext>
            </a:extLst>
          </p:cNvPr>
          <p:cNvSpPr txBox="1">
            <a:spLocks noChangeArrowheads="1"/>
          </p:cNvSpPr>
          <p:nvPr/>
        </p:nvSpPr>
        <p:spPr bwMode="auto">
          <a:xfrm>
            <a:off x="0" y="1"/>
            <a:ext cx="12192000" cy="51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endParaRPr lang="en-US" altLang="en-US" b="1" dirty="0">
              <a:solidFill>
                <a:schemeClr val="bg1"/>
              </a:solidFill>
              <a:latin typeface="Bookman Old Style" panose="02050604050505020204" pitchFamily="18" charset="0"/>
            </a:endParaRPr>
          </a:p>
          <a:p>
            <a:pPr algn="ctr" eaLnBrk="1" hangingPunct="1">
              <a:lnSpc>
                <a:spcPct val="150000"/>
              </a:lnSpc>
              <a:spcBef>
                <a:spcPct val="0"/>
              </a:spcBef>
              <a:buFontTx/>
              <a:buNone/>
            </a:pPr>
            <a:r>
              <a:rPr lang="en-US" altLang="en-US" sz="4400" b="1" dirty="0">
                <a:solidFill>
                  <a:schemeClr val="bg1"/>
                </a:solidFill>
                <a:latin typeface="Bookman Old Style" panose="02050604050505020204" pitchFamily="18" charset="0"/>
              </a:rPr>
              <a:t>Before we taste of death,</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We see Your kingdom come;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We have to hold the vision bright,</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And make this hill our home.</a:t>
            </a:r>
          </a:p>
          <a:p>
            <a:pPr algn="ctr" eaLnBrk="1" hangingPunct="1">
              <a:lnSpc>
                <a:spcPct val="140000"/>
              </a:lnSpc>
              <a:spcBef>
                <a:spcPct val="0"/>
              </a:spcBef>
              <a:buFontTx/>
              <a:buNone/>
            </a:pPr>
            <a:r>
              <a:rPr lang="en-US" altLang="en-US" sz="1800" b="1" i="1" dirty="0">
                <a:solidFill>
                  <a:schemeClr val="bg1"/>
                </a:solidFill>
                <a:latin typeface="Bookman Old Style" panose="02050604050505020204" pitchFamily="18" charset="0"/>
              </a:rPr>
              <a:t>4/5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55BA0DBF-1EF4-45E0-AE43-9A1A0DC72485}"/>
              </a:ext>
            </a:extLst>
          </p:cNvPr>
          <p:cNvSpPr txBox="1">
            <a:spLocks noChangeArrowheads="1"/>
          </p:cNvSpPr>
          <p:nvPr/>
        </p:nvSpPr>
        <p:spPr bwMode="auto">
          <a:xfrm>
            <a:off x="0" y="0"/>
            <a:ext cx="12192000" cy="526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FontTx/>
              <a:buNone/>
            </a:pPr>
            <a:endParaRPr lang="en-US" altLang="en-US" b="1" dirty="0">
              <a:solidFill>
                <a:schemeClr val="bg1"/>
              </a:solidFill>
              <a:latin typeface="Bookman Old Style" panose="02050604050505020204" pitchFamily="18" charset="0"/>
            </a:endParaRPr>
          </a:p>
          <a:p>
            <a:pPr algn="ctr" eaLnBrk="1" hangingPunct="1">
              <a:lnSpc>
                <a:spcPct val="140000"/>
              </a:lnSpc>
              <a:spcBef>
                <a:spcPct val="0"/>
              </a:spcBef>
              <a:buFontTx/>
              <a:buNone/>
            </a:pPr>
            <a:r>
              <a:rPr lang="en-US" altLang="en-US" sz="4400" b="1" dirty="0">
                <a:solidFill>
                  <a:schemeClr val="bg1"/>
                </a:solidFill>
                <a:latin typeface="Bookman Old Style" panose="02050604050505020204" pitchFamily="18" charset="0"/>
              </a:rPr>
              <a:t>How good, Lord, to be here!</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Yet we will not remain;</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But since You bid us leave the mount,</a:t>
            </a:r>
            <a:br>
              <a:rPr lang="en-US" altLang="en-US" sz="4400" b="1" dirty="0">
                <a:solidFill>
                  <a:schemeClr val="bg1"/>
                </a:solidFill>
                <a:latin typeface="Bookman Old Style" panose="02050604050505020204" pitchFamily="18" charset="0"/>
              </a:rPr>
            </a:br>
            <a:r>
              <a:rPr lang="en-US" altLang="en-US" sz="4400" b="1" dirty="0">
                <a:solidFill>
                  <a:schemeClr val="bg1"/>
                </a:solidFill>
                <a:latin typeface="Bookman Old Style" panose="02050604050505020204" pitchFamily="18" charset="0"/>
              </a:rPr>
              <a:t>Come with us to the plain.</a:t>
            </a:r>
          </a:p>
          <a:p>
            <a:pPr algn="ctr" eaLnBrk="1" hangingPunct="1">
              <a:lnSpc>
                <a:spcPct val="140000"/>
              </a:lnSpc>
              <a:spcBef>
                <a:spcPct val="0"/>
              </a:spcBef>
              <a:buFontTx/>
              <a:buNone/>
            </a:pPr>
            <a:r>
              <a:rPr lang="en-US" altLang="en-US" sz="1800" b="1" i="1" dirty="0">
                <a:solidFill>
                  <a:schemeClr val="bg1"/>
                </a:solidFill>
                <a:latin typeface="Bookman Old Style" panose="02050604050505020204" pitchFamily="18" charset="0"/>
              </a:rPr>
              <a:t>5/5</a:t>
            </a:r>
          </a:p>
          <a:p>
            <a:pPr algn="ctr" eaLnBrk="1" hangingPunct="1">
              <a:lnSpc>
                <a:spcPct val="140000"/>
              </a:lnSpc>
              <a:spcBef>
                <a:spcPct val="0"/>
              </a:spcBef>
              <a:buFontTx/>
              <a:buNone/>
            </a:pPr>
            <a:r>
              <a:rPr lang="en-AU" altLang="en-US" sz="1800" b="1" dirty="0">
                <a:solidFill>
                  <a:schemeClr val="bg1"/>
                </a:solidFill>
              </a:rPr>
              <a:t>Joseph Armitage Robinson 1853-1933</a:t>
            </a:r>
            <a:endParaRPr lang="en-US" altLang="en-US" sz="1800" b="1"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63343-ED97-4BBB-B5E8-BC43799EC0FA}"/>
              </a:ext>
            </a:extLst>
          </p:cNvPr>
          <p:cNvSpPr txBox="1"/>
          <p:nvPr/>
        </p:nvSpPr>
        <p:spPr>
          <a:xfrm>
            <a:off x="0" y="0"/>
            <a:ext cx="12192000" cy="5909310"/>
          </a:xfrm>
          <a:prstGeom prst="rect">
            <a:avLst/>
          </a:prstGeom>
          <a:noFill/>
        </p:spPr>
        <p:txBody>
          <a:bodyPr wrap="square" rtlCol="0">
            <a:spAutoFit/>
          </a:bodyPr>
          <a:lstStyle/>
          <a:p>
            <a:r>
              <a:rPr lang="en-AU" sz="36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 Transfiguration is the turning point of Jesus’ ministry. Until now, Jesus has been teaching and healing. Now he will begin his journey to Jerusalem, where he will die.</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transfiguration reaffirms Jesus’ identity, reveals his glory, and calls the disciples to listen to him</a:t>
            </a:r>
            <a:r>
              <a:rPr lang="en-US"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the disciples remain blind throughout</a:t>
            </a: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Peter made a good start by identifying Jesus as the messiah (8:29), but his response to Jesus’ prediction of his death made it clear that he expected a different kind of messiah than Jesus has to offer.</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08589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EB843-2BB2-4E57-9A22-3112B248EF9A}"/>
              </a:ext>
            </a:extLst>
          </p:cNvPr>
          <p:cNvSpPr txBox="1"/>
          <p:nvPr/>
        </p:nvSpPr>
        <p:spPr>
          <a:xfrm>
            <a:off x="0" y="0"/>
            <a:ext cx="12192000" cy="5632311"/>
          </a:xfrm>
          <a:prstGeom prst="rect">
            <a:avLst/>
          </a:prstGeom>
          <a:noFill/>
        </p:spPr>
        <p:txBody>
          <a:bodyPr wrap="square" rtlCol="0">
            <a:spAutoFit/>
          </a:bodyPr>
          <a:lstStyle/>
          <a:p>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account parallels Moses at Sinai (Exod 24, 34).</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Three men accompanied Moses (Exod 24:9; Mk 9:2).</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cloud covered the Mtn for six days, and God spoke from the cloud (Exod 24:16; Mk 9:2, 7).</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Moses saw, God’s glory (Exod 33:17-23; Mk 9:3).</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skin of Moses’ face shone dazzling bright (Exod 34:30; Mk 9:3)</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The people of Israel were afraid (Exod 34:30).</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r>
              <a:rPr lang="en-AU"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On coming down from the Mtn, Moses encountered faithless “disciples” (Exod 32:7-8; Mk 9:14-29).</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366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0CF66-D2B0-4E93-A6E6-BE1911347937}"/>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Bookman Old Style" panose="02050604050505020204" pitchFamily="18" charset="0"/>
              </a:rPr>
              <a:t>2 </a:t>
            </a:r>
            <a:r>
              <a:rPr lang="en-US" sz="4000" b="0" i="0" dirty="0">
                <a:solidFill>
                  <a:srgbClr val="000000"/>
                </a:solidFill>
                <a:effectLst/>
                <a:latin typeface="Bookman Old Style" panose="02050604050505020204" pitchFamily="18" charset="0"/>
              </a:rPr>
              <a:t>After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SIX</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possible reference to temple rituals,</a:t>
            </a:r>
            <a:r>
              <a:rPr lang="en-US" sz="4000" b="0" i="0" dirty="0">
                <a:solidFill>
                  <a:srgbClr val="000000"/>
                </a:solidFill>
                <a:effectLst/>
                <a:latin typeface="Bookman Old Style" panose="02050604050505020204" pitchFamily="18" charset="0"/>
              </a:rPr>
              <a:t> days Jesus took Peter, James and John with him and led them </a:t>
            </a:r>
            <a:r>
              <a:rPr lang="en-US" sz="4000" b="1" i="0" dirty="0">
                <a:solidFill>
                  <a:srgbClr val="000000"/>
                </a:solidFill>
                <a:effectLst>
                  <a:outerShdw blurRad="38100" dist="38100" dir="2700000" algn="tl">
                    <a:srgbClr val="000000">
                      <a:alpha val="43137"/>
                    </a:srgbClr>
                  </a:outerShdw>
                </a:effectLst>
                <a:latin typeface="Bookman Old Style" panose="02050604050505020204" pitchFamily="18" charset="0"/>
              </a:rPr>
              <a:t>up a high mountain</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it is usual to Up to encounter a god, God.</a:t>
            </a:r>
            <a:r>
              <a:rPr lang="en-US" sz="4000" b="0" i="1" dirty="0">
                <a:solidFill>
                  <a:srgbClr val="000000"/>
                </a:solidFill>
                <a:effectLst/>
                <a:latin typeface="Bookman Old Style" panose="02050604050505020204" pitchFamily="18" charset="0"/>
              </a:rPr>
              <a:t>, </a:t>
            </a:r>
            <a:r>
              <a:rPr lang="en-US" sz="4000" b="0" i="0" dirty="0">
                <a:solidFill>
                  <a:srgbClr val="000000"/>
                </a:solidFill>
                <a:effectLst/>
                <a:latin typeface="Bookman Old Style" panose="02050604050505020204" pitchFamily="18" charset="0"/>
              </a:rPr>
              <a:t>where they were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all alone</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a lovely sense of solitude</a:t>
            </a:r>
            <a:r>
              <a:rPr lang="en-US" sz="4000" b="0" i="0" dirty="0">
                <a:solidFill>
                  <a:srgbClr val="000000"/>
                </a:solidFill>
                <a:effectLst/>
                <a:latin typeface="Bookman Old Style" panose="02050604050505020204" pitchFamily="18" charset="0"/>
              </a:rPr>
              <a:t>. </a:t>
            </a:r>
          </a:p>
          <a:p>
            <a:pPr algn="l"/>
            <a:r>
              <a:rPr lang="en-US" sz="4000" b="0" i="0" dirty="0">
                <a:solidFill>
                  <a:srgbClr val="000000"/>
                </a:solidFill>
                <a:effectLst/>
                <a:latin typeface="Bookman Old Style" panose="02050604050505020204" pitchFamily="18" charset="0"/>
              </a:rPr>
              <a:t>There he was transfigured</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metamorphia, changed, more like an unveiling of his true identity, a glimpse of God’s glory,</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 </a:t>
            </a:r>
            <a:r>
              <a:rPr lang="en-US" sz="4000" b="0" i="0" dirty="0">
                <a:solidFill>
                  <a:srgbClr val="000000"/>
                </a:solidFill>
                <a:effectLst/>
                <a:latin typeface="Bookman Old Style" panose="02050604050505020204" pitchFamily="18" charset="0"/>
              </a:rPr>
              <a:t>before them. </a:t>
            </a:r>
          </a:p>
        </p:txBody>
      </p:sp>
    </p:spTree>
    <p:extLst>
      <p:ext uri="{BB962C8B-B14F-4D97-AF65-F5344CB8AC3E}">
        <p14:creationId xmlns:p14="http://schemas.microsoft.com/office/powerpoint/2010/main" val="3224523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F1DBE-72A3-4456-9C44-6C5AF2FFDEE7}"/>
              </a:ext>
            </a:extLst>
          </p:cNvPr>
          <p:cNvSpPr txBox="1"/>
          <p:nvPr/>
        </p:nvSpPr>
        <p:spPr>
          <a:xfrm>
            <a:off x="0" y="0"/>
            <a:ext cx="12192000" cy="3785652"/>
          </a:xfrm>
          <a:prstGeom prst="rect">
            <a:avLst/>
          </a:prstGeom>
          <a:noFill/>
        </p:spPr>
        <p:txBody>
          <a:bodyPr wrap="square" rtlCol="0">
            <a:spAutoFit/>
          </a:bodyPr>
          <a:lstStyle/>
          <a:p>
            <a:r>
              <a:rPr lang="en-US" sz="4000" b="1" i="0" baseline="30000" dirty="0">
                <a:solidFill>
                  <a:srgbClr val="000000"/>
                </a:solidFill>
                <a:effectLst/>
                <a:latin typeface="Bookman Old Style" panose="02050604050505020204" pitchFamily="18" charset="0"/>
              </a:rPr>
              <a:t>3 </a:t>
            </a:r>
            <a:r>
              <a:rPr lang="en-US" sz="4000" b="0" i="0" dirty="0">
                <a:solidFill>
                  <a:srgbClr val="000000"/>
                </a:solidFill>
                <a:effectLst/>
                <a:latin typeface="Bookman Old Style" panose="02050604050505020204" pitchFamily="18" charset="0"/>
              </a:rPr>
              <a:t>His clothes became dazzling white, whiter than anyone in the world could bleach them. </a:t>
            </a:r>
          </a:p>
          <a:p>
            <a:r>
              <a:rPr lang="en-US" sz="4000" b="1" i="0" baseline="30000" dirty="0">
                <a:solidFill>
                  <a:srgbClr val="000000"/>
                </a:solidFill>
                <a:effectLst/>
                <a:latin typeface="Bookman Old Style" panose="02050604050505020204" pitchFamily="18" charset="0"/>
              </a:rPr>
              <a:t>4 </a:t>
            </a:r>
            <a:r>
              <a:rPr lang="en-US" sz="4000" b="0" i="0" dirty="0">
                <a:solidFill>
                  <a:srgbClr val="000000"/>
                </a:solidFill>
                <a:effectLst/>
                <a:latin typeface="Bookman Old Style" panose="02050604050505020204" pitchFamily="18" charset="0"/>
              </a:rPr>
              <a:t>And there appeared before them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Elijah , </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the prophet</a:t>
            </a:r>
            <a:r>
              <a:rPr lang="en-US" sz="4000" b="0" i="1" dirty="0">
                <a:solidFill>
                  <a:srgbClr val="000000"/>
                </a:solidFill>
                <a:effectLst>
                  <a:outerShdw blurRad="38100" dist="38100" dir="2700000" algn="tl">
                    <a:srgbClr val="000000">
                      <a:alpha val="43137"/>
                    </a:srgbClr>
                  </a:outerShdw>
                </a:effectLst>
                <a:latin typeface="Bookman Old Style" panose="02050604050505020204" pitchFamily="18" charset="0"/>
              </a:rPr>
              <a:t> </a:t>
            </a:r>
            <a:r>
              <a:rPr lang="en-US" sz="4000" b="0" i="0" dirty="0">
                <a:solidFill>
                  <a:srgbClr val="000000"/>
                </a:solidFill>
                <a:effectLst/>
                <a:latin typeface="Bookman Old Style" panose="02050604050505020204" pitchFamily="18" charset="0"/>
              </a:rPr>
              <a:t>and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Moses</a:t>
            </a:r>
            <a:r>
              <a:rPr lang="en-US" sz="4000" b="1" i="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the law giver, these both suffered because of their faith</a:t>
            </a:r>
            <a:r>
              <a:rPr lang="en-US" sz="4000" b="0" i="0" dirty="0">
                <a:solidFill>
                  <a:srgbClr val="000000"/>
                </a:solidFill>
                <a:effectLst/>
                <a:latin typeface="Bookman Old Style" panose="02050604050505020204" pitchFamily="18" charset="0"/>
              </a:rPr>
              <a:t>, who were talking with Jesus.</a:t>
            </a:r>
          </a:p>
        </p:txBody>
      </p:sp>
    </p:spTree>
    <p:extLst>
      <p:ext uri="{BB962C8B-B14F-4D97-AF65-F5344CB8AC3E}">
        <p14:creationId xmlns:p14="http://schemas.microsoft.com/office/powerpoint/2010/main" val="188427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animated christ candle">
            <a:extLst>
              <a:ext uri="{FF2B5EF4-FFF2-40B4-BE49-F238E27FC236}">
                <a16:creationId xmlns:a16="http://schemas.microsoft.com/office/drawing/2014/main" id="{FDD432E6-C962-4FBB-A5E3-A3C9C5E1A5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1920" y="162560"/>
            <a:ext cx="6700520" cy="670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EFA7B9-B55B-48A0-B55F-AD2FC7058C47}"/>
              </a:ext>
            </a:extLst>
          </p:cNvPr>
          <p:cNvSpPr txBox="1"/>
          <p:nvPr/>
        </p:nvSpPr>
        <p:spPr>
          <a:xfrm>
            <a:off x="182880" y="345440"/>
            <a:ext cx="10723418" cy="1569660"/>
          </a:xfrm>
          <a:prstGeom prst="rect">
            <a:avLst/>
          </a:prstGeom>
          <a:noFill/>
        </p:spPr>
        <p:txBody>
          <a:bodyPr wrap="square" rtlCol="0">
            <a:spAutoFit/>
          </a:bodyPr>
          <a:lstStyle/>
          <a:p>
            <a:r>
              <a:rPr lang="en-US" sz="9600" b="1" dirty="0">
                <a:solidFill>
                  <a:schemeClr val="bg1"/>
                </a:solidFill>
                <a:latin typeface="Bahnschrift Condensed" panose="020B0502040204020203" pitchFamily="34" charset="0"/>
              </a:rPr>
              <a:t>Lighting the Christ Candle</a:t>
            </a:r>
            <a:endParaRPr lang="en-AU" sz="9600" b="1"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400116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AB15E-6CFB-44E4-AEFA-6A1F02FD8742}"/>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Bookman Old Style" panose="02050604050505020204" pitchFamily="18" charset="0"/>
              </a:rPr>
              <a:t>5 </a:t>
            </a:r>
            <a:r>
              <a:rPr lang="en-US" sz="4000" b="0" i="0" dirty="0">
                <a:solidFill>
                  <a:srgbClr val="000000"/>
                </a:solidFill>
                <a:effectLst/>
                <a:latin typeface="Bookman Old Style" panose="02050604050505020204" pitchFamily="18" charset="0"/>
              </a:rPr>
              <a:t>Peter said to Jesus, “</a:t>
            </a:r>
            <a:r>
              <a:rPr lang="en-US" sz="4000" b="1" i="0" dirty="0">
                <a:solidFill>
                  <a:srgbClr val="000000"/>
                </a:solidFill>
                <a:effectLst>
                  <a:outerShdw blurRad="38100" dist="38100" dir="2700000" algn="tl">
                    <a:srgbClr val="000000">
                      <a:alpha val="43137"/>
                    </a:srgbClr>
                  </a:outerShdw>
                </a:effectLst>
                <a:latin typeface="Bookman Old Style" panose="02050604050505020204" pitchFamily="18" charset="0"/>
              </a:rPr>
              <a:t>Rabbi</a:t>
            </a:r>
            <a:r>
              <a:rPr lang="en-US" sz="4000" b="1" i="0" dirty="0">
                <a:solidFill>
                  <a:srgbClr val="FF0000"/>
                </a:solidFill>
                <a:effectLst>
                  <a:outerShdw blurRad="38100" dist="38100" dir="2700000" algn="tl">
                    <a:srgbClr val="000000">
                      <a:alpha val="43137"/>
                    </a:srgbClr>
                  </a:outerShdw>
                </a:effectLst>
                <a:latin typeface="Bookman Old Style" panose="02050604050505020204" pitchFamily="18" charset="0"/>
              </a:rPr>
              <a:t>, </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so soon after calling Jesus messiah, a bit odd</a:t>
            </a:r>
            <a:r>
              <a:rPr lang="en-US" sz="4000" b="0" i="1" dirty="0">
                <a:solidFill>
                  <a:srgbClr val="000000"/>
                </a:solidFill>
                <a:effectLst>
                  <a:outerShdw blurRad="38100" dist="38100" dir="2700000" algn="tl">
                    <a:srgbClr val="000000">
                      <a:alpha val="43137"/>
                    </a:srgbClr>
                  </a:outerShdw>
                </a:effectLst>
                <a:latin typeface="Bookman Old Style" panose="02050604050505020204" pitchFamily="18" charset="0"/>
              </a:rPr>
              <a:t>, </a:t>
            </a:r>
            <a:r>
              <a:rPr lang="en-US" sz="4000" b="0" i="0" dirty="0">
                <a:solidFill>
                  <a:srgbClr val="000000"/>
                </a:solidFill>
                <a:effectLst/>
                <a:latin typeface="Bookman Old Style" panose="02050604050505020204" pitchFamily="18" charset="0"/>
              </a:rPr>
              <a:t>it is good for us to be here, </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really, why would you say that?, we do fill a good silences with bumblings</a:t>
            </a:r>
            <a:r>
              <a:rPr lang="en-US" sz="4000" b="0" i="0" dirty="0">
                <a:solidFill>
                  <a:srgbClr val="000000"/>
                </a:solidFill>
                <a:effectLst/>
                <a:latin typeface="Bookman Old Style" panose="02050604050505020204" pitchFamily="18" charset="0"/>
              </a:rPr>
              <a:t>. Let us put up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three shelters</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a need to do something, anything, oh, put the kettle on.</a:t>
            </a:r>
            <a:r>
              <a:rPr lang="en-US" sz="4000" b="0" i="0" dirty="0">
                <a:solidFill>
                  <a:srgbClr val="000000"/>
                </a:solidFill>
                <a:effectLst/>
                <a:latin typeface="Bookman Old Style" panose="02050604050505020204" pitchFamily="18" charset="0"/>
              </a:rPr>
              <a:t>—one for you, one for Moses and one for Elijah.” </a:t>
            </a:r>
          </a:p>
          <a:p>
            <a:pPr algn="l"/>
            <a:r>
              <a:rPr lang="en-US" sz="4000" b="1" i="0" baseline="30000" dirty="0">
                <a:solidFill>
                  <a:srgbClr val="000000"/>
                </a:solidFill>
                <a:effectLst/>
                <a:latin typeface="Bookman Old Style" panose="02050604050505020204" pitchFamily="18" charset="0"/>
              </a:rPr>
              <a:t>6 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(He did not know what to say, they were so frightened.) </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if in doubt, say nothing, or nod.</a:t>
            </a:r>
            <a:endPar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369481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F3AEC7-08AE-4B45-850D-D7D910AD14BF}"/>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Bookman Old Style" panose="02050604050505020204" pitchFamily="18" charset="0"/>
              </a:rPr>
              <a:t>7 </a:t>
            </a:r>
            <a:r>
              <a:rPr lang="en-US" sz="4000" b="0" i="0" dirty="0">
                <a:solidFill>
                  <a:srgbClr val="000000"/>
                </a:solidFill>
                <a:effectLst/>
                <a:latin typeface="Bookman Old Style" panose="02050604050505020204" pitchFamily="18" charset="0"/>
              </a:rPr>
              <a:t>Then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a cloud appeared</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another encounter or presence of / with God,</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 </a:t>
            </a:r>
            <a:r>
              <a:rPr lang="en-US" sz="4000" b="0" i="0" dirty="0">
                <a:solidFill>
                  <a:srgbClr val="000000"/>
                </a:solidFill>
                <a:effectLst/>
                <a:latin typeface="Bookman Old Style" panose="02050604050505020204" pitchFamily="18" charset="0"/>
              </a:rPr>
              <a:t>and covered them, </a:t>
            </a:r>
          </a:p>
          <a:p>
            <a:pPr algn="l"/>
            <a:r>
              <a:rPr lang="en-US" sz="4000" b="0" i="0" dirty="0">
                <a:solidFill>
                  <a:srgbClr val="000000"/>
                </a:solidFill>
                <a:effectLst/>
                <a:latin typeface="Bookman Old Style" panose="02050604050505020204" pitchFamily="18" charset="0"/>
              </a:rPr>
              <a:t>and a voice came from the cloud: </a:t>
            </a:r>
          </a:p>
          <a:p>
            <a:pPr algn="l"/>
            <a:r>
              <a:rPr lang="en-US" sz="4000" b="0" i="0" dirty="0">
                <a:solidFill>
                  <a:srgbClr val="000000"/>
                </a:solidFill>
                <a:effectLst/>
                <a:latin typeface="Bookman Old Style" panose="02050604050505020204" pitchFamily="18" charset="0"/>
              </a:rPr>
              <a:t>“</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This is my Son, whom I love</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the same words as at his Baptism</a:t>
            </a:r>
            <a:r>
              <a:rPr lang="en-US" sz="4000" b="0" i="0" dirty="0">
                <a:solidFill>
                  <a:srgbClr val="000000"/>
                </a:solidFill>
                <a:effectLst/>
                <a:latin typeface="Bookman Old Style" panose="02050604050505020204" pitchFamily="18" charset="0"/>
              </a:rPr>
              <a:t>.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Listen to him,</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Deut 18:15</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this is curious to them as they have been taught to listen to Moses and Elijah, and this is changed.</a:t>
            </a:r>
          </a:p>
        </p:txBody>
      </p:sp>
    </p:spTree>
    <p:extLst>
      <p:ext uri="{BB962C8B-B14F-4D97-AF65-F5344CB8AC3E}">
        <p14:creationId xmlns:p14="http://schemas.microsoft.com/office/powerpoint/2010/main" val="1825964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263702-A782-4601-9F2A-9D307FA0158F}"/>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Bookman Old Style" panose="02050604050505020204" pitchFamily="18" charset="0"/>
              </a:rPr>
              <a:t>8 </a:t>
            </a:r>
            <a:r>
              <a:rPr lang="en-US" sz="4000" b="0" i="0" dirty="0">
                <a:solidFill>
                  <a:srgbClr val="000000"/>
                </a:solidFill>
                <a:effectLst/>
                <a:latin typeface="Bookman Old Style" panose="02050604050505020204" pitchFamily="18" charset="0"/>
              </a:rPr>
              <a:t>Suddenly, when they looked around, </a:t>
            </a:r>
          </a:p>
          <a:p>
            <a:pPr algn="l"/>
            <a:r>
              <a:rPr lang="en-US" sz="4000" b="0" i="0" dirty="0">
                <a:solidFill>
                  <a:srgbClr val="000000"/>
                </a:solidFill>
                <a:effectLst/>
                <a:latin typeface="Bookman Old Style" panose="02050604050505020204" pitchFamily="18" charset="0"/>
              </a:rPr>
              <a:t>they no longer saw anyone with them except Jesus.</a:t>
            </a:r>
          </a:p>
          <a:p>
            <a:r>
              <a:rPr lang="en-US" sz="4000" b="1" i="0" baseline="30000" dirty="0">
                <a:solidFill>
                  <a:srgbClr val="000000"/>
                </a:solidFill>
                <a:effectLst/>
                <a:latin typeface="Bookman Old Style" panose="02050604050505020204" pitchFamily="18" charset="0"/>
              </a:rPr>
              <a:t>9 </a:t>
            </a:r>
            <a:r>
              <a:rPr lang="en-US" sz="4000" b="0" i="0" dirty="0">
                <a:solidFill>
                  <a:srgbClr val="000000"/>
                </a:solidFill>
                <a:effectLst/>
                <a:latin typeface="Bookman Old Style" panose="02050604050505020204" pitchFamily="18" charset="0"/>
              </a:rPr>
              <a:t>As they were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coming down the mountain</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 from an amazing experience</a:t>
            </a:r>
            <a:r>
              <a:rPr lang="en-US" sz="4000" b="0" i="0" dirty="0">
                <a:solidFill>
                  <a:srgbClr val="000000"/>
                </a:solidFill>
                <a:effectLst/>
                <a:latin typeface="Bookman Old Style" panose="02050604050505020204" pitchFamily="18" charset="0"/>
              </a:rPr>
              <a:t>, </a:t>
            </a:r>
            <a:r>
              <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rPr>
              <a:t>Jesus gave them orders not to tell anyone </a:t>
            </a:r>
            <a:r>
              <a:rPr lang="en-US" sz="4000" b="0" i="0" dirty="0">
                <a:solidFill>
                  <a:srgbClr val="000000"/>
                </a:solidFill>
                <a:effectLst/>
                <a:latin typeface="Bookman Old Style" panose="02050604050505020204" pitchFamily="18" charset="0"/>
              </a:rPr>
              <a:t>what they had seen until the Son of Man had risen from the dead. </a:t>
            </a:r>
            <a:r>
              <a:rPr lang="en-US" sz="4000" b="1" i="1" dirty="0">
                <a:solidFill>
                  <a:srgbClr val="FF0000"/>
                </a:solidFill>
                <a:effectLst>
                  <a:outerShdw blurRad="38100" dist="38100" dir="2700000" algn="tl">
                    <a:srgbClr val="000000">
                      <a:alpha val="43137"/>
                    </a:srgbClr>
                  </a:outerShdw>
                </a:effectLst>
                <a:latin typeface="Bookman Old Style" panose="02050604050505020204" pitchFamily="18" charset="0"/>
              </a:rPr>
              <a:t>This is called the Messianic secret, all will be revealed at a future date….. How do you understand as a thing until later…..</a:t>
            </a:r>
            <a:endParaRPr lang="en-US" sz="4000" b="1" i="1" dirty="0">
              <a:solidFill>
                <a:srgbClr val="0000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85458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s for transfiguration sunday">
            <a:extLst>
              <a:ext uri="{FF2B5EF4-FFF2-40B4-BE49-F238E27FC236}">
                <a16:creationId xmlns:a16="http://schemas.microsoft.com/office/drawing/2014/main" id="{6B28B977-8866-418B-82CB-AA01D07C9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9"/>
            <a:ext cx="12192000" cy="686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3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233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prayer of the people  images">
            <a:extLst>
              <a:ext uri="{FF2B5EF4-FFF2-40B4-BE49-F238E27FC236}">
                <a16:creationId xmlns:a16="http://schemas.microsoft.com/office/drawing/2014/main" id="{C1924BDB-A007-41AB-9A01-4BF858D8E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36"/>
            <a:ext cx="12271303" cy="6813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063004-FEF7-486D-9716-8E120CBB39CB}"/>
              </a:ext>
            </a:extLst>
          </p:cNvPr>
          <p:cNvSpPr txBox="1"/>
          <p:nvPr/>
        </p:nvSpPr>
        <p:spPr>
          <a:xfrm>
            <a:off x="1300480" y="0"/>
            <a:ext cx="11297920" cy="1200329"/>
          </a:xfrm>
          <a:prstGeom prst="rect">
            <a:avLst/>
          </a:prstGeom>
          <a:noFill/>
        </p:spPr>
        <p:txBody>
          <a:bodyPr wrap="square" rtlCol="0">
            <a:spAutoFit/>
          </a:bodyPr>
          <a:lstStyle/>
          <a:p>
            <a:r>
              <a:rPr lang="en-US" sz="7200" b="1" dirty="0">
                <a:solidFill>
                  <a:srgbClr val="FFFF00"/>
                </a:solidFill>
                <a:effectLst>
                  <a:outerShdw blurRad="38100" dist="38100" dir="2700000" algn="tl">
                    <a:srgbClr val="000000">
                      <a:alpha val="43137"/>
                    </a:srgbClr>
                  </a:outerShdw>
                </a:effectLst>
                <a:latin typeface="Bookman Old Style" panose="02050604050505020204" pitchFamily="18" charset="0"/>
              </a:rPr>
              <a:t>Prayers of the People</a:t>
            </a:r>
            <a:endParaRPr lang="en-AU" sz="72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315072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977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72062D2B-3BAC-4DFF-9657-31E9E5EF8FF8}"/>
              </a:ext>
            </a:extLst>
          </p:cNvPr>
          <p:cNvSpPr txBox="1">
            <a:spLocks noChangeArrowheads="1"/>
          </p:cNvSpPr>
          <p:nvPr/>
        </p:nvSpPr>
        <p:spPr bwMode="auto">
          <a:xfrm>
            <a:off x="0" y="0"/>
            <a:ext cx="12192000" cy="662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40000"/>
              </a:lnSpc>
            </a:pPr>
            <a:r>
              <a:rPr lang="en-AU" altLang="en-US" sz="4400" b="1" dirty="0">
                <a:solidFill>
                  <a:srgbClr val="FFFF00"/>
                </a:solidFill>
                <a:latin typeface="Bookman Old Style" panose="02050604050505020204" pitchFamily="18" charset="0"/>
              </a:rPr>
              <a:t>Lord, the light of your love is shining </a:t>
            </a:r>
          </a:p>
          <a:p>
            <a:pPr algn="ctr" eaLnBrk="1" hangingPunct="1">
              <a:lnSpc>
                <a:spcPct val="140000"/>
              </a:lnSpc>
            </a:pPr>
            <a:r>
              <a:rPr lang="en-AU" altLang="en-US" sz="4400" b="1" dirty="0">
                <a:solidFill>
                  <a:srgbClr val="FFFF00"/>
                </a:solidFill>
                <a:latin typeface="Bookman Old Style" panose="02050604050505020204" pitchFamily="18" charset="0"/>
              </a:rPr>
              <a:t>In the midst of the darkness shining </a:t>
            </a:r>
          </a:p>
          <a:p>
            <a:pPr algn="ctr" eaLnBrk="1" hangingPunct="1">
              <a:lnSpc>
                <a:spcPct val="140000"/>
              </a:lnSpc>
            </a:pPr>
            <a:r>
              <a:rPr lang="en-AU" altLang="en-US" sz="4400" b="1" dirty="0">
                <a:solidFill>
                  <a:srgbClr val="FFFF00"/>
                </a:solidFill>
                <a:latin typeface="Bookman Old Style" panose="02050604050505020204" pitchFamily="18" charset="0"/>
              </a:rPr>
              <a:t>Jesus light of the world </a:t>
            </a:r>
          </a:p>
          <a:p>
            <a:pPr algn="ctr" eaLnBrk="1" hangingPunct="1">
              <a:lnSpc>
                <a:spcPct val="140000"/>
              </a:lnSpc>
            </a:pPr>
            <a:r>
              <a:rPr lang="en-AU" altLang="en-US" sz="4400" b="1" dirty="0">
                <a:solidFill>
                  <a:srgbClr val="FFFF00"/>
                </a:solidFill>
                <a:latin typeface="Bookman Old Style" panose="02050604050505020204" pitchFamily="18" charset="0"/>
              </a:rPr>
              <a:t>shine upon us </a:t>
            </a:r>
          </a:p>
          <a:p>
            <a:pPr algn="ctr" eaLnBrk="1" hangingPunct="1">
              <a:lnSpc>
                <a:spcPct val="140000"/>
              </a:lnSpc>
            </a:pPr>
            <a:r>
              <a:rPr lang="en-AU" altLang="en-US" sz="4400" b="1" dirty="0">
                <a:solidFill>
                  <a:srgbClr val="FFFF00"/>
                </a:solidFill>
                <a:latin typeface="Bookman Old Style" panose="02050604050505020204" pitchFamily="18" charset="0"/>
              </a:rPr>
              <a:t>Set us free by the truth </a:t>
            </a:r>
          </a:p>
          <a:p>
            <a:pPr algn="ctr" eaLnBrk="1" hangingPunct="1">
              <a:lnSpc>
                <a:spcPct val="140000"/>
              </a:lnSpc>
            </a:pPr>
            <a:r>
              <a:rPr lang="en-AU" altLang="en-US" sz="4400" b="1" dirty="0">
                <a:solidFill>
                  <a:srgbClr val="FFFF00"/>
                </a:solidFill>
                <a:latin typeface="Bookman Old Style" panose="02050604050505020204" pitchFamily="18" charset="0"/>
              </a:rPr>
              <a:t>you now bring us </a:t>
            </a:r>
          </a:p>
          <a:p>
            <a:pPr algn="ctr" eaLnBrk="1" hangingPunct="1">
              <a:lnSpc>
                <a:spcPct val="140000"/>
              </a:lnSpc>
            </a:pPr>
            <a:r>
              <a:rPr lang="en-AU" altLang="en-US" sz="4400" b="1" dirty="0">
                <a:solidFill>
                  <a:srgbClr val="FFFF00"/>
                </a:solidFill>
                <a:latin typeface="Bookman Old Style" panose="02050604050505020204" pitchFamily="18" charset="0"/>
              </a:rPr>
              <a:t>Shine on me, shine on 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A05A8-8403-4585-B229-FECD19920B1C}"/>
              </a:ext>
            </a:extLst>
          </p:cNvPr>
          <p:cNvSpPr txBox="1"/>
          <p:nvPr/>
        </p:nvSpPr>
        <p:spPr>
          <a:xfrm>
            <a:off x="0" y="0"/>
            <a:ext cx="12192000" cy="6124754"/>
          </a:xfrm>
          <a:prstGeom prst="rect">
            <a:avLst/>
          </a:prstGeom>
          <a:noFill/>
        </p:spPr>
        <p:txBody>
          <a:bodyPr wrap="square" rtlCol="0">
            <a:spAutoFit/>
          </a:bodyPr>
          <a:lstStyle/>
          <a:p>
            <a:pPr algn="ctr"/>
            <a:endParaRPr lang="en-US" sz="4000" dirty="0">
              <a:latin typeface="Bookman Old Style" panose="02050604050505020204" pitchFamily="18" charset="0"/>
            </a:endParaRPr>
          </a:p>
          <a:p>
            <a:pPr algn="ctr"/>
            <a:r>
              <a:rPr lang="en-US" sz="8000" dirty="0">
                <a:effectLst>
                  <a:outerShdw blurRad="38100" dist="38100" dir="2700000" algn="tl">
                    <a:srgbClr val="000000">
                      <a:alpha val="43137"/>
                    </a:srgbClr>
                  </a:outerShdw>
                </a:effectLst>
                <a:latin typeface="Bookman Old Style" panose="02050604050505020204" pitchFamily="18" charset="0"/>
              </a:rPr>
              <a:t>The Lord be with you</a:t>
            </a:r>
          </a:p>
          <a:p>
            <a:pPr algn="ctr"/>
            <a:endParaRPr lang="en-US" sz="8000" dirty="0">
              <a:effectLst>
                <a:outerShdw blurRad="38100" dist="38100" dir="2700000" algn="tl">
                  <a:srgbClr val="000000">
                    <a:alpha val="43137"/>
                  </a:srgbClr>
                </a:outerShdw>
              </a:effectLst>
              <a:latin typeface="Bookman Old Style" panose="02050604050505020204" pitchFamily="18" charset="0"/>
            </a:endParaRPr>
          </a:p>
          <a:p>
            <a:pPr algn="ctr"/>
            <a:endParaRPr lang="en-US" sz="3200" dirty="0">
              <a:latin typeface="Bookman Old Style" panose="02050604050505020204" pitchFamily="18" charset="0"/>
            </a:endParaRPr>
          </a:p>
          <a:p>
            <a:pPr algn="ctr"/>
            <a:r>
              <a:rPr lang="en-US" sz="8000" b="1" dirty="0">
                <a:latin typeface="Bookman Old Style" panose="02050604050505020204" pitchFamily="18" charset="0"/>
              </a:rPr>
              <a:t>And also with you</a:t>
            </a:r>
          </a:p>
          <a:p>
            <a:pPr algn="ctr"/>
            <a:endParaRPr lang="en-US" sz="8000" b="1" dirty="0">
              <a:latin typeface="Bookman Old Style" panose="02050604050505020204" pitchFamily="18" charset="0"/>
            </a:endParaRPr>
          </a:p>
        </p:txBody>
      </p:sp>
    </p:spTree>
    <p:extLst>
      <p:ext uri="{BB962C8B-B14F-4D97-AF65-F5344CB8AC3E}">
        <p14:creationId xmlns:p14="http://schemas.microsoft.com/office/powerpoint/2010/main" val="231410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7B1A4DBC-6B13-4E43-8B60-6F4F8C3C6241}"/>
              </a:ext>
            </a:extLst>
          </p:cNvPr>
          <p:cNvSpPr txBox="1">
            <a:spLocks noChangeArrowheads="1"/>
          </p:cNvSpPr>
          <p:nvPr/>
        </p:nvSpPr>
        <p:spPr bwMode="auto">
          <a:xfrm>
            <a:off x="0" y="0"/>
            <a:ext cx="12192000" cy="678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r>
              <a:rPr lang="en-AU" altLang="en-US" sz="4400" b="1" dirty="0">
                <a:solidFill>
                  <a:srgbClr val="FFFF00"/>
                </a:solidFill>
                <a:latin typeface="Bookman Old Style" panose="02050604050505020204" pitchFamily="18" charset="0"/>
              </a:rPr>
              <a:t>Shine, Jesus, shine,</a:t>
            </a:r>
          </a:p>
          <a:p>
            <a:pPr algn="ctr" eaLnBrk="1" hangingPunct="1">
              <a:lnSpc>
                <a:spcPct val="125000"/>
              </a:lnSpc>
            </a:pPr>
            <a:r>
              <a:rPr lang="en-AU" altLang="en-US" sz="4400" b="1" dirty="0">
                <a:solidFill>
                  <a:srgbClr val="FFFF00"/>
                </a:solidFill>
                <a:latin typeface="Bookman Old Style" panose="02050604050505020204" pitchFamily="18" charset="0"/>
              </a:rPr>
              <a:t>Fill this land with the Father's glory; </a:t>
            </a:r>
          </a:p>
          <a:p>
            <a:pPr algn="ctr" eaLnBrk="1" hangingPunct="1">
              <a:lnSpc>
                <a:spcPct val="125000"/>
              </a:lnSpc>
            </a:pPr>
            <a:r>
              <a:rPr lang="en-AU" altLang="en-US" sz="4400" b="1" dirty="0">
                <a:solidFill>
                  <a:srgbClr val="FFFF00"/>
                </a:solidFill>
                <a:latin typeface="Bookman Old Style" panose="02050604050505020204" pitchFamily="18" charset="0"/>
              </a:rPr>
              <a:t>Blaze, Spirit, blaze, </a:t>
            </a:r>
          </a:p>
          <a:p>
            <a:pPr algn="ctr" eaLnBrk="1" hangingPunct="1">
              <a:lnSpc>
                <a:spcPct val="125000"/>
              </a:lnSpc>
            </a:pPr>
            <a:r>
              <a:rPr lang="en-AU" altLang="en-US" sz="4400" b="1" dirty="0">
                <a:solidFill>
                  <a:srgbClr val="FFFF00"/>
                </a:solidFill>
                <a:latin typeface="Bookman Old Style" panose="02050604050505020204" pitchFamily="18" charset="0"/>
              </a:rPr>
              <a:t>Set our hearts on fire. </a:t>
            </a:r>
          </a:p>
          <a:p>
            <a:pPr algn="ctr" eaLnBrk="1" hangingPunct="1">
              <a:lnSpc>
                <a:spcPct val="125000"/>
              </a:lnSpc>
            </a:pPr>
            <a:r>
              <a:rPr lang="en-AU" altLang="en-US" sz="4400" b="1" dirty="0">
                <a:solidFill>
                  <a:srgbClr val="FFFF00"/>
                </a:solidFill>
                <a:latin typeface="Bookman Old Style" panose="02050604050505020204" pitchFamily="18" charset="0"/>
              </a:rPr>
              <a:t>Flow, river, flow,</a:t>
            </a:r>
          </a:p>
          <a:p>
            <a:pPr algn="ctr" eaLnBrk="1" hangingPunct="1">
              <a:lnSpc>
                <a:spcPct val="125000"/>
              </a:lnSpc>
            </a:pPr>
            <a:r>
              <a:rPr lang="en-AU" altLang="en-US" sz="4400" b="1" dirty="0">
                <a:solidFill>
                  <a:srgbClr val="FFFF00"/>
                </a:solidFill>
                <a:latin typeface="Bookman Old Style" panose="02050604050505020204" pitchFamily="18" charset="0"/>
              </a:rPr>
              <a:t>Flood the nations with grace and mercy; </a:t>
            </a:r>
          </a:p>
          <a:p>
            <a:pPr algn="ctr" eaLnBrk="1" hangingPunct="1">
              <a:lnSpc>
                <a:spcPct val="125000"/>
              </a:lnSpc>
            </a:pPr>
            <a:r>
              <a:rPr lang="en-AU" altLang="en-US" sz="4400" b="1" dirty="0">
                <a:solidFill>
                  <a:srgbClr val="FFFF00"/>
                </a:solidFill>
                <a:latin typeface="Bookman Old Style" panose="02050604050505020204" pitchFamily="18" charset="0"/>
              </a:rPr>
              <a:t>Send forth Your word Lord, </a:t>
            </a:r>
          </a:p>
          <a:p>
            <a:pPr algn="ctr" eaLnBrk="1" hangingPunct="1">
              <a:lnSpc>
                <a:spcPct val="125000"/>
              </a:lnSpc>
            </a:pPr>
            <a:r>
              <a:rPr lang="en-AU" altLang="en-US" sz="4400" b="1" dirty="0">
                <a:solidFill>
                  <a:srgbClr val="FFFF00"/>
                </a:solidFill>
                <a:latin typeface="Bookman Old Style" panose="02050604050505020204" pitchFamily="18" charset="0"/>
              </a:rPr>
              <a:t>And let there be light.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B8F36594-FF94-46D9-A532-18050817360C}"/>
              </a:ext>
            </a:extLst>
          </p:cNvPr>
          <p:cNvSpPr txBox="1">
            <a:spLocks noChangeArrowheads="1"/>
          </p:cNvSpPr>
          <p:nvPr/>
        </p:nvSpPr>
        <p:spPr bwMode="auto">
          <a:xfrm>
            <a:off x="0" y="1"/>
            <a:ext cx="12192000" cy="662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40000"/>
              </a:lnSpc>
            </a:pPr>
            <a:r>
              <a:rPr lang="en-AU" altLang="en-US" sz="4400" b="1" dirty="0">
                <a:solidFill>
                  <a:srgbClr val="FFFF00"/>
                </a:solidFill>
                <a:latin typeface="Bookman Old Style" panose="02050604050505020204" pitchFamily="18" charset="0"/>
              </a:rPr>
              <a:t>Lord, I come to Your awesome presence,</a:t>
            </a:r>
          </a:p>
          <a:p>
            <a:pPr algn="ctr" eaLnBrk="1" hangingPunct="1">
              <a:lnSpc>
                <a:spcPct val="140000"/>
              </a:lnSpc>
            </a:pPr>
            <a:r>
              <a:rPr lang="en-AU" altLang="en-US" sz="4400" b="1" dirty="0">
                <a:solidFill>
                  <a:srgbClr val="FFFF00"/>
                </a:solidFill>
                <a:latin typeface="Bookman Old Style" panose="02050604050505020204" pitchFamily="18" charset="0"/>
              </a:rPr>
              <a:t>From the shadows into Your radiance;</a:t>
            </a:r>
          </a:p>
          <a:p>
            <a:pPr algn="ctr" eaLnBrk="1" hangingPunct="1">
              <a:lnSpc>
                <a:spcPct val="140000"/>
              </a:lnSpc>
            </a:pPr>
            <a:r>
              <a:rPr lang="en-AU" altLang="en-US" sz="4400" b="1" dirty="0">
                <a:solidFill>
                  <a:srgbClr val="FFFF00"/>
                </a:solidFill>
                <a:latin typeface="Bookman Old Style" panose="02050604050505020204" pitchFamily="18" charset="0"/>
              </a:rPr>
              <a:t>By the blood </a:t>
            </a:r>
          </a:p>
          <a:p>
            <a:pPr algn="ctr" eaLnBrk="1" hangingPunct="1">
              <a:lnSpc>
                <a:spcPct val="140000"/>
              </a:lnSpc>
            </a:pPr>
            <a:r>
              <a:rPr lang="en-AU" altLang="en-US" sz="4400" b="1" dirty="0">
                <a:solidFill>
                  <a:srgbClr val="FFFF00"/>
                </a:solidFill>
                <a:latin typeface="Bookman Old Style" panose="02050604050505020204" pitchFamily="18" charset="0"/>
              </a:rPr>
              <a:t>I may enter Your brightness</a:t>
            </a:r>
          </a:p>
          <a:p>
            <a:pPr algn="ctr" eaLnBrk="1" hangingPunct="1">
              <a:lnSpc>
                <a:spcPct val="140000"/>
              </a:lnSpc>
            </a:pPr>
            <a:r>
              <a:rPr lang="en-AU" altLang="en-US" sz="4400" b="1" dirty="0">
                <a:solidFill>
                  <a:srgbClr val="FFFF00"/>
                </a:solidFill>
                <a:latin typeface="Bookman Old Style" panose="02050604050505020204" pitchFamily="18" charset="0"/>
              </a:rPr>
              <a:t>Search me try me, </a:t>
            </a:r>
          </a:p>
          <a:p>
            <a:pPr algn="ctr" eaLnBrk="1" hangingPunct="1">
              <a:lnSpc>
                <a:spcPct val="140000"/>
              </a:lnSpc>
            </a:pPr>
            <a:r>
              <a:rPr lang="en-AU" altLang="en-US" sz="4400" b="1" dirty="0">
                <a:solidFill>
                  <a:srgbClr val="FFFF00"/>
                </a:solidFill>
                <a:latin typeface="Bookman Old Style" panose="02050604050505020204" pitchFamily="18" charset="0"/>
              </a:rPr>
              <a:t>consume all my darkness, </a:t>
            </a:r>
          </a:p>
          <a:p>
            <a:pPr algn="ctr" eaLnBrk="1" hangingPunct="1">
              <a:lnSpc>
                <a:spcPct val="140000"/>
              </a:lnSpc>
            </a:pPr>
            <a:r>
              <a:rPr lang="en-AU" altLang="en-US" sz="4400" b="1" dirty="0">
                <a:solidFill>
                  <a:srgbClr val="FFFF00"/>
                </a:solidFill>
                <a:latin typeface="Bookman Old Style" panose="02050604050505020204" pitchFamily="18" charset="0"/>
              </a:rPr>
              <a:t>Shine on me, shine on me.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236260C5-D1E2-4B32-AB58-C9C414E50394}"/>
              </a:ext>
            </a:extLst>
          </p:cNvPr>
          <p:cNvSpPr txBox="1">
            <a:spLocks noChangeArrowheads="1"/>
          </p:cNvSpPr>
          <p:nvPr/>
        </p:nvSpPr>
        <p:spPr bwMode="auto">
          <a:xfrm>
            <a:off x="0" y="0"/>
            <a:ext cx="12192000" cy="678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r>
              <a:rPr lang="en-AU" altLang="en-US" sz="4400" b="1" dirty="0">
                <a:solidFill>
                  <a:srgbClr val="FFFF00"/>
                </a:solidFill>
                <a:latin typeface="Bookman Old Style" panose="02050604050505020204" pitchFamily="18" charset="0"/>
              </a:rPr>
              <a:t>Shine, Jesus, shine,</a:t>
            </a:r>
          </a:p>
          <a:p>
            <a:pPr algn="ctr" eaLnBrk="1" hangingPunct="1">
              <a:lnSpc>
                <a:spcPct val="125000"/>
              </a:lnSpc>
            </a:pPr>
            <a:r>
              <a:rPr lang="en-AU" altLang="en-US" sz="4400" b="1" dirty="0">
                <a:solidFill>
                  <a:srgbClr val="FFFF00"/>
                </a:solidFill>
                <a:latin typeface="Bookman Old Style" panose="02050604050505020204" pitchFamily="18" charset="0"/>
              </a:rPr>
              <a:t>Fill this land with the Father's glory; </a:t>
            </a:r>
          </a:p>
          <a:p>
            <a:pPr algn="ctr" eaLnBrk="1" hangingPunct="1">
              <a:lnSpc>
                <a:spcPct val="125000"/>
              </a:lnSpc>
            </a:pPr>
            <a:r>
              <a:rPr lang="en-AU" altLang="en-US" sz="4400" b="1" dirty="0">
                <a:solidFill>
                  <a:srgbClr val="FFFF00"/>
                </a:solidFill>
                <a:latin typeface="Bookman Old Style" panose="02050604050505020204" pitchFamily="18" charset="0"/>
              </a:rPr>
              <a:t>Blaze, Spirit, blaze, </a:t>
            </a:r>
          </a:p>
          <a:p>
            <a:pPr algn="ctr" eaLnBrk="1" hangingPunct="1">
              <a:lnSpc>
                <a:spcPct val="125000"/>
              </a:lnSpc>
            </a:pPr>
            <a:r>
              <a:rPr lang="en-AU" altLang="en-US" sz="4400" b="1" dirty="0">
                <a:solidFill>
                  <a:srgbClr val="FFFF00"/>
                </a:solidFill>
                <a:latin typeface="Bookman Old Style" panose="02050604050505020204" pitchFamily="18" charset="0"/>
              </a:rPr>
              <a:t>Set our hearts on fire. </a:t>
            </a:r>
          </a:p>
          <a:p>
            <a:pPr algn="ctr" eaLnBrk="1" hangingPunct="1">
              <a:lnSpc>
                <a:spcPct val="125000"/>
              </a:lnSpc>
            </a:pPr>
            <a:r>
              <a:rPr lang="en-AU" altLang="en-US" sz="4400" b="1" dirty="0">
                <a:solidFill>
                  <a:srgbClr val="FFFF00"/>
                </a:solidFill>
                <a:latin typeface="Bookman Old Style" panose="02050604050505020204" pitchFamily="18" charset="0"/>
              </a:rPr>
              <a:t>Flow, river, flow,</a:t>
            </a:r>
          </a:p>
          <a:p>
            <a:pPr algn="ctr" eaLnBrk="1" hangingPunct="1">
              <a:lnSpc>
                <a:spcPct val="125000"/>
              </a:lnSpc>
            </a:pPr>
            <a:r>
              <a:rPr lang="en-AU" altLang="en-US" sz="4400" b="1" dirty="0">
                <a:solidFill>
                  <a:srgbClr val="FFFF00"/>
                </a:solidFill>
                <a:latin typeface="Bookman Old Style" panose="02050604050505020204" pitchFamily="18" charset="0"/>
              </a:rPr>
              <a:t>Flood the nations with grace and mercy; </a:t>
            </a:r>
          </a:p>
          <a:p>
            <a:pPr algn="ctr" eaLnBrk="1" hangingPunct="1">
              <a:lnSpc>
                <a:spcPct val="125000"/>
              </a:lnSpc>
            </a:pPr>
            <a:r>
              <a:rPr lang="en-AU" altLang="en-US" sz="4400" b="1" dirty="0">
                <a:solidFill>
                  <a:srgbClr val="FFFF00"/>
                </a:solidFill>
                <a:latin typeface="Bookman Old Style" panose="02050604050505020204" pitchFamily="18" charset="0"/>
              </a:rPr>
              <a:t>Send forth Your word Lord, </a:t>
            </a:r>
          </a:p>
          <a:p>
            <a:pPr algn="ctr" eaLnBrk="1" hangingPunct="1">
              <a:lnSpc>
                <a:spcPct val="125000"/>
              </a:lnSpc>
            </a:pPr>
            <a:r>
              <a:rPr lang="en-AU" altLang="en-US" sz="4400" b="1" dirty="0">
                <a:solidFill>
                  <a:srgbClr val="FFFF00"/>
                </a:solidFill>
                <a:latin typeface="Bookman Old Style" panose="02050604050505020204" pitchFamily="18" charset="0"/>
              </a:rPr>
              <a:t>And let there be light.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4EE8D8CF-A436-4F9B-862F-D926736B9F32}"/>
              </a:ext>
            </a:extLst>
          </p:cNvPr>
          <p:cNvSpPr txBox="1">
            <a:spLocks noChangeArrowheads="1"/>
          </p:cNvSpPr>
          <p:nvPr/>
        </p:nvSpPr>
        <p:spPr bwMode="auto">
          <a:xfrm>
            <a:off x="0" y="0"/>
            <a:ext cx="12192000" cy="567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40000"/>
              </a:lnSpc>
            </a:pPr>
            <a:r>
              <a:rPr lang="en-AU" altLang="en-US" sz="4400" b="1" dirty="0">
                <a:solidFill>
                  <a:srgbClr val="FFFF00"/>
                </a:solidFill>
                <a:latin typeface="Bookman Old Style" panose="02050604050505020204" pitchFamily="18" charset="0"/>
              </a:rPr>
              <a:t>As we gaze on Your Kingly brightness</a:t>
            </a:r>
          </a:p>
          <a:p>
            <a:pPr algn="ctr" eaLnBrk="1" hangingPunct="1">
              <a:lnSpc>
                <a:spcPct val="140000"/>
              </a:lnSpc>
            </a:pPr>
            <a:r>
              <a:rPr lang="en-AU" altLang="en-US" sz="4400" b="1" dirty="0">
                <a:solidFill>
                  <a:srgbClr val="FFFF00"/>
                </a:solidFill>
                <a:latin typeface="Bookman Old Style" panose="02050604050505020204" pitchFamily="18" charset="0"/>
              </a:rPr>
              <a:t>So our faces display Your likeness,</a:t>
            </a:r>
          </a:p>
          <a:p>
            <a:pPr algn="ctr" eaLnBrk="1" hangingPunct="1">
              <a:lnSpc>
                <a:spcPct val="140000"/>
              </a:lnSpc>
            </a:pPr>
            <a:r>
              <a:rPr lang="en-AU" altLang="en-US" sz="4400" b="1" dirty="0">
                <a:solidFill>
                  <a:srgbClr val="FFFF00"/>
                </a:solidFill>
                <a:latin typeface="Bookman Old Style" panose="02050604050505020204" pitchFamily="18" charset="0"/>
              </a:rPr>
              <a:t>Ever changing from glory to glory,</a:t>
            </a:r>
          </a:p>
          <a:p>
            <a:pPr algn="ctr" eaLnBrk="1" hangingPunct="1">
              <a:lnSpc>
                <a:spcPct val="140000"/>
              </a:lnSpc>
            </a:pPr>
            <a:r>
              <a:rPr lang="en-AU" altLang="en-US" sz="4400" b="1" dirty="0">
                <a:solidFill>
                  <a:srgbClr val="FFFF00"/>
                </a:solidFill>
                <a:latin typeface="Bookman Old Style" panose="02050604050505020204" pitchFamily="18" charset="0"/>
              </a:rPr>
              <a:t>Mirrored here </a:t>
            </a:r>
          </a:p>
          <a:p>
            <a:pPr algn="ctr" eaLnBrk="1" hangingPunct="1">
              <a:lnSpc>
                <a:spcPct val="140000"/>
              </a:lnSpc>
            </a:pPr>
            <a:r>
              <a:rPr lang="en-AU" altLang="en-US" sz="4400" b="1" dirty="0">
                <a:solidFill>
                  <a:srgbClr val="FFFF00"/>
                </a:solidFill>
                <a:latin typeface="Bookman Old Style" panose="02050604050505020204" pitchFamily="18" charset="0"/>
              </a:rPr>
              <a:t>may our lives tell Your story.</a:t>
            </a:r>
          </a:p>
          <a:p>
            <a:pPr algn="ctr" eaLnBrk="1" hangingPunct="1">
              <a:lnSpc>
                <a:spcPct val="140000"/>
              </a:lnSpc>
            </a:pPr>
            <a:r>
              <a:rPr lang="en-AU" altLang="en-US" sz="4400" b="1" dirty="0">
                <a:solidFill>
                  <a:srgbClr val="FFFF00"/>
                </a:solidFill>
                <a:latin typeface="Bookman Old Style" panose="02050604050505020204" pitchFamily="18" charset="0"/>
              </a:rPr>
              <a:t>Shine on me, shine on 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3300BAD-FE31-41CD-AD31-43D168BE765B}"/>
              </a:ext>
            </a:extLst>
          </p:cNvPr>
          <p:cNvSpPr txBox="1">
            <a:spLocks noChangeArrowheads="1"/>
          </p:cNvSpPr>
          <p:nvPr/>
        </p:nvSpPr>
        <p:spPr bwMode="auto">
          <a:xfrm>
            <a:off x="0" y="1"/>
            <a:ext cx="12192000" cy="717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r>
              <a:rPr lang="en-AU" altLang="en-US" sz="4400" b="1" dirty="0">
                <a:solidFill>
                  <a:srgbClr val="FFFF00"/>
                </a:solidFill>
                <a:latin typeface="Bookman Old Style" panose="02050604050505020204" pitchFamily="18" charset="0"/>
              </a:rPr>
              <a:t>Shine, Jesus, shine,</a:t>
            </a:r>
          </a:p>
          <a:p>
            <a:pPr algn="ctr" eaLnBrk="1" hangingPunct="1">
              <a:lnSpc>
                <a:spcPct val="125000"/>
              </a:lnSpc>
            </a:pPr>
            <a:r>
              <a:rPr lang="en-AU" altLang="en-US" sz="4400" b="1" dirty="0">
                <a:solidFill>
                  <a:srgbClr val="FFFF00"/>
                </a:solidFill>
                <a:latin typeface="Bookman Old Style" panose="02050604050505020204" pitchFamily="18" charset="0"/>
              </a:rPr>
              <a:t>Fill this land with the Father's glory; </a:t>
            </a:r>
          </a:p>
          <a:p>
            <a:pPr algn="ctr" eaLnBrk="1" hangingPunct="1">
              <a:lnSpc>
                <a:spcPct val="125000"/>
              </a:lnSpc>
            </a:pPr>
            <a:r>
              <a:rPr lang="en-AU" altLang="en-US" sz="4400" b="1" dirty="0">
                <a:solidFill>
                  <a:srgbClr val="FFFF00"/>
                </a:solidFill>
                <a:latin typeface="Bookman Old Style" panose="02050604050505020204" pitchFamily="18" charset="0"/>
              </a:rPr>
              <a:t>Blaze, Spirit, blaze, </a:t>
            </a:r>
          </a:p>
          <a:p>
            <a:pPr algn="ctr" eaLnBrk="1" hangingPunct="1">
              <a:lnSpc>
                <a:spcPct val="125000"/>
              </a:lnSpc>
            </a:pPr>
            <a:r>
              <a:rPr lang="en-AU" altLang="en-US" sz="4400" b="1" dirty="0">
                <a:solidFill>
                  <a:srgbClr val="FFFF00"/>
                </a:solidFill>
                <a:latin typeface="Bookman Old Style" panose="02050604050505020204" pitchFamily="18" charset="0"/>
              </a:rPr>
              <a:t>Set our hearts on fire. </a:t>
            </a:r>
          </a:p>
          <a:p>
            <a:pPr algn="ctr" eaLnBrk="1" hangingPunct="1">
              <a:lnSpc>
                <a:spcPct val="125000"/>
              </a:lnSpc>
            </a:pPr>
            <a:r>
              <a:rPr lang="en-AU" altLang="en-US" sz="4400" b="1" dirty="0">
                <a:solidFill>
                  <a:srgbClr val="FFFF00"/>
                </a:solidFill>
                <a:latin typeface="Bookman Old Style" panose="02050604050505020204" pitchFamily="18" charset="0"/>
              </a:rPr>
              <a:t>Flow, river, flow,</a:t>
            </a:r>
          </a:p>
          <a:p>
            <a:pPr algn="ctr" eaLnBrk="1" hangingPunct="1">
              <a:lnSpc>
                <a:spcPct val="125000"/>
              </a:lnSpc>
            </a:pPr>
            <a:r>
              <a:rPr lang="en-AU" altLang="en-US" sz="4400" b="1" dirty="0">
                <a:solidFill>
                  <a:srgbClr val="FFFF00"/>
                </a:solidFill>
                <a:latin typeface="Bookman Old Style" panose="02050604050505020204" pitchFamily="18" charset="0"/>
              </a:rPr>
              <a:t>Flood the nations with grace and mercy;</a:t>
            </a:r>
          </a:p>
          <a:p>
            <a:pPr algn="ctr" eaLnBrk="1" hangingPunct="1">
              <a:lnSpc>
                <a:spcPct val="125000"/>
              </a:lnSpc>
            </a:pPr>
            <a:r>
              <a:rPr lang="en-AU" altLang="en-US" sz="4400" b="1" dirty="0">
                <a:solidFill>
                  <a:srgbClr val="FFFF00"/>
                </a:solidFill>
                <a:latin typeface="Bookman Old Style" panose="02050604050505020204" pitchFamily="18" charset="0"/>
              </a:rPr>
              <a:t>Send forth Your word Lord, </a:t>
            </a:r>
          </a:p>
          <a:p>
            <a:pPr algn="ctr" eaLnBrk="1" hangingPunct="1">
              <a:lnSpc>
                <a:spcPct val="125000"/>
              </a:lnSpc>
            </a:pPr>
            <a:r>
              <a:rPr lang="en-AU" altLang="en-US" sz="4400" b="1" dirty="0">
                <a:solidFill>
                  <a:srgbClr val="FFFF00"/>
                </a:solidFill>
                <a:latin typeface="Bookman Old Style" panose="02050604050505020204" pitchFamily="18" charset="0"/>
              </a:rPr>
              <a:t>And let there be light.</a:t>
            </a:r>
          </a:p>
          <a:p>
            <a:pPr algn="ctr" eaLnBrk="1" hangingPunct="1">
              <a:lnSpc>
                <a:spcPct val="125000"/>
              </a:lnSpc>
            </a:pPr>
            <a:r>
              <a:rPr lang="en-AU" altLang="en-US" b="1" dirty="0">
                <a:solidFill>
                  <a:srgbClr val="FFFF00"/>
                </a:solidFill>
              </a:rPr>
              <a:t>CCLI 240211 used by permission</a:t>
            </a:r>
            <a:endParaRPr lang="en-AU" altLang="en-US" sz="3000" b="1" dirty="0">
              <a:solidFill>
                <a:srgbClr val="FFFF00"/>
              </a:solidFill>
              <a:latin typeface="Bookman Old Style" panose="020506040505050202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367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Image result for animated morning tea images">
            <a:extLst>
              <a:ext uri="{FF2B5EF4-FFF2-40B4-BE49-F238E27FC236}">
                <a16:creationId xmlns:a16="http://schemas.microsoft.com/office/drawing/2014/main" id="{28B12932-76C9-47B2-8D68-F313F9210F4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C4AE9-BCEA-44E3-83BC-C41173F77665}"/>
              </a:ext>
            </a:extLst>
          </p:cNvPr>
          <p:cNvSpPr txBox="1"/>
          <p:nvPr/>
        </p:nvSpPr>
        <p:spPr>
          <a:xfrm>
            <a:off x="0" y="365760"/>
            <a:ext cx="11684000" cy="2554545"/>
          </a:xfrm>
          <a:prstGeom prst="rect">
            <a:avLst/>
          </a:prstGeom>
          <a:noFill/>
        </p:spPr>
        <p:txBody>
          <a:bodyPr wrap="square" rtlCol="0">
            <a:spAutoFit/>
          </a:bodyPr>
          <a:lstStyle/>
          <a:p>
            <a:pPr algn="ctr"/>
            <a:r>
              <a:rPr lang="en-US" sz="8000" b="1" i="1" dirty="0">
                <a:solidFill>
                  <a:srgbClr val="FFFF00"/>
                </a:solidFill>
                <a:effectLst>
                  <a:outerShdw blurRad="38100" dist="38100" dir="2700000" algn="tl">
                    <a:srgbClr val="000000">
                      <a:alpha val="43137"/>
                    </a:srgbClr>
                  </a:outerShdw>
                </a:effectLst>
                <a:latin typeface="Cooper Black" panose="0208090404030B020404" pitchFamily="18" charset="0"/>
              </a:rPr>
              <a:t>Morning Tea, </a:t>
            </a:r>
          </a:p>
          <a:p>
            <a:pPr algn="ctr"/>
            <a:r>
              <a:rPr lang="en-US" sz="8000" b="1" i="1" dirty="0">
                <a:solidFill>
                  <a:srgbClr val="FFFF00"/>
                </a:solidFill>
                <a:effectLst>
                  <a:outerShdw blurRad="38100" dist="38100" dir="2700000" algn="tl">
                    <a:srgbClr val="000000">
                      <a:alpha val="43137"/>
                    </a:srgbClr>
                  </a:outerShdw>
                </a:effectLst>
                <a:latin typeface="Cooper Black" panose="0208090404030B020404" pitchFamily="18" charset="0"/>
              </a:rPr>
              <a:t>enjoy your week</a:t>
            </a:r>
            <a:endParaRPr lang="en-AU" sz="8000" b="1" i="1" dirty="0">
              <a:solidFill>
                <a:srgbClr val="FFFF00"/>
              </a:solidFill>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val="1619302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postlude music images">
            <a:extLst>
              <a:ext uri="{FF2B5EF4-FFF2-40B4-BE49-F238E27FC236}">
                <a16:creationId xmlns:a16="http://schemas.microsoft.com/office/drawing/2014/main" id="{2437DCB3-636D-4607-BE41-4D4F2A321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58"/>
            <a:ext cx="12210650" cy="6847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092F45-5D83-4BF4-8161-11E4F4EF4F2C}"/>
              </a:ext>
            </a:extLst>
          </p:cNvPr>
          <p:cNvSpPr txBox="1"/>
          <p:nvPr/>
        </p:nvSpPr>
        <p:spPr>
          <a:xfrm>
            <a:off x="142240" y="568960"/>
            <a:ext cx="6238240" cy="2092881"/>
          </a:xfrm>
          <a:prstGeom prst="rect">
            <a:avLst/>
          </a:prstGeom>
          <a:noFill/>
        </p:spPr>
        <p:txBody>
          <a:bodyPr wrap="square" rtlCol="0">
            <a:spAutoFit/>
          </a:bodyPr>
          <a:lstStyle/>
          <a:p>
            <a:r>
              <a:rPr lang="en-US" sz="13000" dirty="0">
                <a:solidFill>
                  <a:schemeClr val="bg1"/>
                </a:solidFill>
                <a:effectLst>
                  <a:outerShdw blurRad="38100" dist="38100" dir="2700000" algn="tl">
                    <a:srgbClr val="000000">
                      <a:alpha val="43137"/>
                    </a:srgbClr>
                  </a:outerShdw>
                </a:effectLst>
                <a:latin typeface="Gigi" panose="04040504061007020D02" pitchFamily="82" charset="0"/>
              </a:rPr>
              <a:t>Postlude</a:t>
            </a:r>
            <a:endParaRPr lang="en-AU" sz="13000" dirty="0">
              <a:solidFill>
                <a:schemeClr val="bg1"/>
              </a:solidFill>
              <a:effectLst>
                <a:outerShdw blurRad="38100" dist="38100" dir="2700000" algn="tl">
                  <a:srgbClr val="000000">
                    <a:alpha val="43137"/>
                  </a:srgbClr>
                </a:outerShdw>
              </a:effectLst>
              <a:latin typeface="Gigi" panose="04040504061007020D02" pitchFamily="82" charset="0"/>
            </a:endParaRPr>
          </a:p>
        </p:txBody>
      </p:sp>
    </p:spTree>
    <p:extLst>
      <p:ext uri="{BB962C8B-B14F-4D97-AF65-F5344CB8AC3E}">
        <p14:creationId xmlns:p14="http://schemas.microsoft.com/office/powerpoint/2010/main" val="23950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4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assing the peace image">
            <a:extLst>
              <a:ext uri="{FF2B5EF4-FFF2-40B4-BE49-F238E27FC236}">
                <a16:creationId xmlns:a16="http://schemas.microsoft.com/office/drawing/2014/main" id="{177ACDBA-949E-4E8A-BF2C-247C55FE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6" y="0"/>
            <a:ext cx="1293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F75E10-DB38-46A1-876B-20AA814E61BF}"/>
              </a:ext>
            </a:extLst>
          </p:cNvPr>
          <p:cNvSpPr txBox="1"/>
          <p:nvPr/>
        </p:nvSpPr>
        <p:spPr>
          <a:xfrm>
            <a:off x="448574" y="258792"/>
            <a:ext cx="10610490" cy="6924973"/>
          </a:xfrm>
          <a:prstGeom prst="rect">
            <a:avLst/>
          </a:prstGeom>
          <a:noFill/>
        </p:spPr>
        <p:txBody>
          <a:bodyPr wrap="square" rtlCol="0">
            <a:spAutoFit/>
          </a:bodyPr>
          <a:lstStyle/>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          Let us </a:t>
            </a: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r>
              <a:rPr lang="en-US" sz="9600" b="1" i="1" dirty="0">
                <a:solidFill>
                  <a:srgbClr val="FFFF00"/>
                </a:solidFill>
                <a:effectLst>
                  <a:outerShdw blurRad="38100" dist="38100" dir="2700000" algn="tl">
                    <a:srgbClr val="000000">
                      <a:alpha val="43137"/>
                    </a:srgbClr>
                  </a:outerShdw>
                </a:effectLst>
                <a:latin typeface="Bookman Old Style" panose="02050604050505020204" pitchFamily="18" charset="0"/>
              </a:rPr>
              <a:t>pass the peace</a:t>
            </a:r>
            <a:endParaRPr lang="en-AU" sz="9600"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pPr algn="ctr"/>
            <a:endParaRPr lang="en-AU" sz="6000" dirty="0">
              <a:solidFill>
                <a:schemeClr val="bg1"/>
              </a:solidFill>
            </a:endParaRPr>
          </a:p>
        </p:txBody>
      </p:sp>
    </p:spTree>
    <p:extLst>
      <p:ext uri="{BB962C8B-B14F-4D97-AF65-F5344CB8AC3E}">
        <p14:creationId xmlns:p14="http://schemas.microsoft.com/office/powerpoint/2010/main" val="103708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79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8AAAC12B-D062-4C56-A103-60A61C2A5ADE}"/>
              </a:ext>
            </a:extLst>
          </p:cNvPr>
          <p:cNvSpPr txBox="1">
            <a:spLocks noChangeArrowheads="1"/>
          </p:cNvSpPr>
          <p:nvPr/>
        </p:nvSpPr>
        <p:spPr bwMode="auto">
          <a:xfrm>
            <a:off x="0" y="1"/>
            <a:ext cx="12192000"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400" b="1" dirty="0">
                <a:solidFill>
                  <a:srgbClr val="FFFF00"/>
                </a:solidFill>
                <a:latin typeface="Bookman Old Style" panose="02050604050505020204" pitchFamily="18" charset="0"/>
              </a:rPr>
              <a:t>1 The Mighty One, </a:t>
            </a:r>
          </a:p>
          <a:p>
            <a:pPr algn="ctr">
              <a:lnSpc>
                <a:spcPct val="150000"/>
              </a:lnSpc>
            </a:pPr>
            <a:r>
              <a:rPr lang="en-US" altLang="en-US" sz="4400" b="1" dirty="0">
                <a:solidFill>
                  <a:srgbClr val="FFFF00"/>
                </a:solidFill>
                <a:latin typeface="Bookman Old Style" panose="02050604050505020204" pitchFamily="18" charset="0"/>
              </a:rPr>
              <a:t>God, the LORD, speaks </a:t>
            </a:r>
          </a:p>
          <a:p>
            <a:pPr algn="ctr">
              <a:lnSpc>
                <a:spcPct val="150000"/>
              </a:lnSpc>
            </a:pPr>
            <a:r>
              <a:rPr lang="en-US" altLang="en-US" sz="4400" b="1" dirty="0">
                <a:solidFill>
                  <a:srgbClr val="FFFF00"/>
                </a:solidFill>
                <a:latin typeface="Bookman Old Style" panose="02050604050505020204" pitchFamily="18" charset="0"/>
              </a:rPr>
              <a:t>and summons the earth </a:t>
            </a:r>
            <a:br>
              <a:rPr lang="en-US" altLang="en-US" sz="4400" b="1" dirty="0">
                <a:solidFill>
                  <a:srgbClr val="FFFF00"/>
                </a:solidFill>
                <a:latin typeface="Bookman Old Style" panose="02050604050505020204" pitchFamily="18" charset="0"/>
              </a:rPr>
            </a:br>
            <a:r>
              <a:rPr lang="en-US" altLang="en-US" sz="4400" b="1" dirty="0">
                <a:solidFill>
                  <a:srgbClr val="FFFF00"/>
                </a:solidFill>
                <a:latin typeface="Bookman Old Style" panose="02050604050505020204" pitchFamily="18" charset="0"/>
              </a:rPr>
              <a:t>from the rising of the sun to </a:t>
            </a:r>
          </a:p>
          <a:p>
            <a:pPr algn="ctr">
              <a:lnSpc>
                <a:spcPct val="150000"/>
              </a:lnSpc>
            </a:pPr>
            <a:r>
              <a:rPr lang="en-US" altLang="en-US" sz="4400" b="1" dirty="0">
                <a:solidFill>
                  <a:srgbClr val="FFFF00"/>
                </a:solidFill>
                <a:latin typeface="Bookman Old Style" panose="02050604050505020204" pitchFamily="18" charset="0"/>
              </a:rPr>
              <a:t>the place where it sets.</a:t>
            </a:r>
          </a:p>
          <a:p>
            <a:r>
              <a:rPr lang="en-US" altLang="en-US" sz="2000" b="1" dirty="0">
                <a:solidFill>
                  <a:srgbClr val="FFFF00"/>
                </a:solidFill>
                <a:latin typeface="Bookman Old Style" panose="02050604050505020204" pitchFamily="18" charset="0"/>
              </a:rPr>
              <a:t> </a:t>
            </a:r>
          </a:p>
          <a:p>
            <a:pPr algn="ctr"/>
            <a:r>
              <a:rPr lang="en-US" altLang="en-US" sz="4400" b="1" i="1" dirty="0">
                <a:solidFill>
                  <a:srgbClr val="FFFF00"/>
                </a:solidFill>
                <a:latin typeface="Bookman Old Style" panose="02050604050505020204" pitchFamily="18" charset="0"/>
              </a:rPr>
              <a:t>2 From Zion, perfect in beauty, </a:t>
            </a:r>
            <a:br>
              <a:rPr lang="en-US" altLang="en-US" sz="4400" b="1" i="1" dirty="0">
                <a:solidFill>
                  <a:srgbClr val="FFFF00"/>
                </a:solidFill>
                <a:latin typeface="Bookman Old Style" panose="02050604050505020204" pitchFamily="18" charset="0"/>
              </a:rPr>
            </a:br>
            <a:r>
              <a:rPr lang="en-US" altLang="en-US" sz="4400" b="1" i="1" dirty="0">
                <a:solidFill>
                  <a:srgbClr val="FFFF00"/>
                </a:solidFill>
                <a:latin typeface="Bookman Old Style" panose="02050604050505020204" pitchFamily="18" charset="0"/>
              </a:rPr>
              <a:t>God shines forth.</a:t>
            </a:r>
            <a:r>
              <a:rPr lang="en-US" altLang="en-US" sz="4400" b="1" dirty="0">
                <a:solidFill>
                  <a:srgbClr val="FFFF00"/>
                </a:solidFill>
                <a:latin typeface="Bookman Old Style" panose="020506040505050202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9672602E-CBBB-4A2E-9FED-8820E62B5CB1}"/>
              </a:ext>
            </a:extLst>
          </p:cNvPr>
          <p:cNvSpPr txBox="1">
            <a:spLocks noChangeArrowheads="1"/>
          </p:cNvSpPr>
          <p:nvPr/>
        </p:nvSpPr>
        <p:spPr bwMode="auto">
          <a:xfrm>
            <a:off x="0" y="1"/>
            <a:ext cx="12192000" cy="668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400" b="1" dirty="0">
                <a:solidFill>
                  <a:srgbClr val="FFFF00"/>
                </a:solidFill>
                <a:latin typeface="Bookman Old Style" panose="02050604050505020204" pitchFamily="18" charset="0"/>
              </a:rPr>
              <a:t>3 Our God comes and will not be silent; </a:t>
            </a:r>
            <a:br>
              <a:rPr lang="en-US" altLang="en-US" sz="4400" b="1" dirty="0">
                <a:solidFill>
                  <a:srgbClr val="FFFF00"/>
                </a:solidFill>
                <a:latin typeface="Bookman Old Style" panose="02050604050505020204" pitchFamily="18" charset="0"/>
              </a:rPr>
            </a:br>
            <a:r>
              <a:rPr lang="en-US" altLang="en-US" sz="4400" b="1" dirty="0">
                <a:solidFill>
                  <a:srgbClr val="FFFF00"/>
                </a:solidFill>
                <a:latin typeface="Bookman Old Style" panose="02050604050505020204" pitchFamily="18" charset="0"/>
              </a:rPr>
              <a:t>a fire devours before Him, </a:t>
            </a:r>
          </a:p>
          <a:p>
            <a:pPr algn="ctr">
              <a:lnSpc>
                <a:spcPct val="150000"/>
              </a:lnSpc>
            </a:pPr>
            <a:r>
              <a:rPr lang="en-US" altLang="en-US" sz="4400" b="1" dirty="0">
                <a:solidFill>
                  <a:srgbClr val="FFFF00"/>
                </a:solidFill>
                <a:latin typeface="Bookman Old Style" panose="02050604050505020204" pitchFamily="18" charset="0"/>
              </a:rPr>
              <a:t>and around Him a tempest rages. </a:t>
            </a:r>
          </a:p>
          <a:p>
            <a:pPr algn="ctr"/>
            <a:r>
              <a:rPr lang="en-US" altLang="en-US" sz="2000" b="1" dirty="0">
                <a:solidFill>
                  <a:srgbClr val="FFFF00"/>
                </a:solidFill>
                <a:latin typeface="Bookman Old Style" panose="02050604050505020204" pitchFamily="18" charset="0"/>
              </a:rPr>
              <a:t> </a:t>
            </a:r>
          </a:p>
          <a:p>
            <a:pPr algn="ctr"/>
            <a:endParaRPr lang="en-US" altLang="en-US" sz="2000" b="1" dirty="0">
              <a:solidFill>
                <a:srgbClr val="FFFF00"/>
              </a:solidFill>
              <a:latin typeface="Bookman Old Style" panose="02050604050505020204" pitchFamily="18" charset="0"/>
            </a:endParaRPr>
          </a:p>
          <a:p>
            <a:pPr algn="ctr">
              <a:lnSpc>
                <a:spcPct val="150000"/>
              </a:lnSpc>
            </a:pPr>
            <a:r>
              <a:rPr lang="en-US" altLang="en-US" sz="4400" b="1" i="1" dirty="0">
                <a:solidFill>
                  <a:srgbClr val="FFFF00"/>
                </a:solidFill>
                <a:latin typeface="Bookman Old Style" panose="02050604050505020204" pitchFamily="18" charset="0"/>
              </a:rPr>
              <a:t>4 He summons the heavens above, </a:t>
            </a:r>
            <a:br>
              <a:rPr lang="en-US" altLang="en-US" sz="4400" b="1" i="1" dirty="0">
                <a:solidFill>
                  <a:srgbClr val="FFFF00"/>
                </a:solidFill>
                <a:latin typeface="Bookman Old Style" panose="02050604050505020204" pitchFamily="18" charset="0"/>
              </a:rPr>
            </a:br>
            <a:r>
              <a:rPr lang="en-US" altLang="en-US" sz="4400" b="1" i="1" dirty="0">
                <a:solidFill>
                  <a:srgbClr val="FFFF00"/>
                </a:solidFill>
                <a:latin typeface="Bookman Old Style" panose="02050604050505020204" pitchFamily="18" charset="0"/>
              </a:rPr>
              <a:t>and the earth, that </a:t>
            </a:r>
          </a:p>
          <a:p>
            <a:pPr algn="ctr">
              <a:lnSpc>
                <a:spcPct val="150000"/>
              </a:lnSpc>
            </a:pPr>
            <a:r>
              <a:rPr lang="en-US" altLang="en-US" sz="4400" b="1" i="1" dirty="0">
                <a:solidFill>
                  <a:srgbClr val="FFFF00"/>
                </a:solidFill>
                <a:latin typeface="Bookman Old Style" panose="02050604050505020204" pitchFamily="18" charset="0"/>
              </a:rPr>
              <a:t>He may judge His people:</a:t>
            </a:r>
            <a:r>
              <a:rPr lang="en-US" altLang="en-US" sz="4400" b="1" dirty="0">
                <a:solidFill>
                  <a:srgbClr val="FFFF00"/>
                </a:solidFill>
                <a:latin typeface="Bookman Old Style" panose="02050604050505020204"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1845</Words>
  <Application>Microsoft Office PowerPoint</Application>
  <PresentationFormat>Widescreen</PresentationFormat>
  <Paragraphs>194</Paragraphs>
  <Slides>57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Bahnschrift Condensed</vt:lpstr>
      <vt:lpstr>Bookman Old Style</vt:lpstr>
      <vt:lpstr>Calibri</vt:lpstr>
      <vt:lpstr>Calibri Light</vt:lpstr>
      <vt:lpstr>Cooper Black</vt:lpstr>
      <vt:lpstr>Gigi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42</cp:revision>
  <dcterms:created xsi:type="dcterms:W3CDTF">2021-02-10T06:57:31Z</dcterms:created>
  <dcterms:modified xsi:type="dcterms:W3CDTF">2021-02-16T03:44:24Z</dcterms:modified>
</cp:coreProperties>
</file>